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42794238" cy="30267275"/>
  <p:notesSz cx="13573125" cy="9094788"/>
  <p:embeddedFontLst>
    <p:embeddedFont>
      <p:font typeface="Cambria Math" panose="02040503050406030204" pitchFamily="18" charset="0"/>
      <p:regular r:id="rId4"/>
    </p:embeddedFont>
    <p:embeddedFont>
      <p:font typeface="Gill Sans MT" panose="020B0502020104020203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33" userDrawn="1">
          <p15:clr>
            <a:srgbClr val="A4A3A4"/>
          </p15:clr>
        </p15:guide>
        <p15:guide id="2" pos="134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DCDCDC"/>
    <a:srgbClr val="C7D0E9"/>
    <a:srgbClr val="5F5F5F"/>
    <a:srgbClr val="333333"/>
    <a:srgbClr val="669900"/>
    <a:srgbClr val="F2FAD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5394" autoAdjust="0"/>
  </p:normalViewPr>
  <p:slideViewPr>
    <p:cSldViewPr>
      <p:cViewPr>
        <p:scale>
          <a:sx n="20" d="100"/>
          <a:sy n="20" d="100"/>
        </p:scale>
        <p:origin x="748" y="-832"/>
      </p:cViewPr>
      <p:guideLst>
        <p:guide orient="horz" pos="9533"/>
        <p:guide pos="134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EE0FA-CD3E-45BF-A9B2-F8EDC75AA2B3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0"/>
      <dgm:spPr/>
      <dgm:t>
        <a:bodyPr/>
        <a:lstStyle/>
        <a:p>
          <a:endParaRPr lang="fr-FR"/>
        </a:p>
      </dgm:t>
    </dgm:pt>
    <dgm:pt modelId="{F621A211-FBE1-42E6-8C23-729E3F643091}">
      <dgm:prSet phldrT="[Texte]" phldr="1"/>
      <dgm:spPr/>
      <dgm:t>
        <a:bodyPr/>
        <a:lstStyle/>
        <a:p>
          <a:endParaRPr lang="fr-FR" dirty="0"/>
        </a:p>
      </dgm:t>
    </dgm:pt>
    <dgm:pt modelId="{907E5ED5-F36B-4427-B859-0282766FB0FE}" type="parTrans" cxnId="{0BAD6C39-A5A1-497F-AA4C-630BCCE28B9D}">
      <dgm:prSet/>
      <dgm:spPr/>
      <dgm:t>
        <a:bodyPr/>
        <a:lstStyle/>
        <a:p>
          <a:endParaRPr lang="fr-FR"/>
        </a:p>
      </dgm:t>
    </dgm:pt>
    <dgm:pt modelId="{6D67E4A5-B8C9-4014-8EDE-A4670150E188}" type="sibTrans" cxnId="{0BAD6C39-A5A1-497F-AA4C-630BCCE28B9D}">
      <dgm:prSet/>
      <dgm:spPr/>
      <dgm:t>
        <a:bodyPr/>
        <a:lstStyle/>
        <a:p>
          <a:endParaRPr lang="fr-FR" dirty="0"/>
        </a:p>
      </dgm:t>
    </dgm:pt>
    <dgm:pt modelId="{5802D860-B9CD-461F-8003-8D091C110C1A}">
      <dgm:prSet phldrT="[Texte]" phldr="1"/>
      <dgm:spPr/>
      <dgm:t>
        <a:bodyPr/>
        <a:lstStyle/>
        <a:p>
          <a:endParaRPr lang="fr-FR" dirty="0"/>
        </a:p>
      </dgm:t>
    </dgm:pt>
    <dgm:pt modelId="{6F4707A2-C4B7-4AA5-8250-1676E237765A}" type="parTrans" cxnId="{6C9C9F76-22C4-4336-B10F-2448EF4D0BCD}">
      <dgm:prSet/>
      <dgm:spPr/>
      <dgm:t>
        <a:bodyPr/>
        <a:lstStyle/>
        <a:p>
          <a:endParaRPr lang="fr-FR"/>
        </a:p>
      </dgm:t>
    </dgm:pt>
    <dgm:pt modelId="{0FDD00FE-CA23-4C8C-92E5-B4555C3620B4}" type="sibTrans" cxnId="{6C9C9F76-22C4-4336-B10F-2448EF4D0BCD}">
      <dgm:prSet/>
      <dgm:spPr/>
      <dgm:t>
        <a:bodyPr/>
        <a:lstStyle/>
        <a:p>
          <a:endParaRPr lang="fr-FR"/>
        </a:p>
      </dgm:t>
    </dgm:pt>
    <dgm:pt modelId="{6C4C93DB-5872-448F-B06F-C3C87DE39B78}">
      <dgm:prSet phldrT="[Texte]" phldr="1"/>
      <dgm:spPr/>
      <dgm:t>
        <a:bodyPr/>
        <a:lstStyle/>
        <a:p>
          <a:endParaRPr lang="fr-FR" dirty="0"/>
        </a:p>
      </dgm:t>
    </dgm:pt>
    <dgm:pt modelId="{BCF181C5-78BE-4C72-9D23-DD144CA402F5}" type="parTrans" cxnId="{73F3CD10-B6F8-40BD-AB77-EE986FA60141}">
      <dgm:prSet/>
      <dgm:spPr/>
      <dgm:t>
        <a:bodyPr/>
        <a:lstStyle/>
        <a:p>
          <a:endParaRPr lang="fr-FR"/>
        </a:p>
      </dgm:t>
    </dgm:pt>
    <dgm:pt modelId="{C0129295-1FA6-4201-B587-B8A8704456C2}" type="sibTrans" cxnId="{73F3CD10-B6F8-40BD-AB77-EE986FA60141}">
      <dgm:prSet/>
      <dgm:spPr/>
      <dgm:t>
        <a:bodyPr/>
        <a:lstStyle/>
        <a:p>
          <a:endParaRPr lang="fr-FR" dirty="0"/>
        </a:p>
      </dgm:t>
    </dgm:pt>
    <dgm:pt modelId="{6BEEC2C3-B2F0-48B1-82CF-7841CABF8EE3}">
      <dgm:prSet phldrT="[Texte]" phldr="1"/>
      <dgm:spPr/>
      <dgm:t>
        <a:bodyPr/>
        <a:lstStyle/>
        <a:p>
          <a:endParaRPr lang="fr-FR" dirty="0"/>
        </a:p>
      </dgm:t>
    </dgm:pt>
    <dgm:pt modelId="{540A7CD1-85D9-4A04-B874-AC28ACD4F2A8}" type="parTrans" cxnId="{7172A3C9-7D25-484C-BA1F-AF2ED6866478}">
      <dgm:prSet/>
      <dgm:spPr/>
      <dgm:t>
        <a:bodyPr/>
        <a:lstStyle/>
        <a:p>
          <a:endParaRPr lang="fr-FR"/>
        </a:p>
      </dgm:t>
    </dgm:pt>
    <dgm:pt modelId="{A9EA475F-2312-4F39-8A0E-8E838CE96A46}" type="sibTrans" cxnId="{7172A3C9-7D25-484C-BA1F-AF2ED6866478}">
      <dgm:prSet/>
      <dgm:spPr/>
      <dgm:t>
        <a:bodyPr/>
        <a:lstStyle/>
        <a:p>
          <a:endParaRPr lang="fr-FR"/>
        </a:p>
      </dgm:t>
    </dgm:pt>
    <dgm:pt modelId="{8FB376BE-8555-4360-BBA6-1B9064261C75}">
      <dgm:prSet phldrT="[Texte]" phldr="1"/>
      <dgm:spPr/>
      <dgm:t>
        <a:bodyPr/>
        <a:lstStyle/>
        <a:p>
          <a:endParaRPr lang="fr-FR" dirty="0"/>
        </a:p>
      </dgm:t>
    </dgm:pt>
    <dgm:pt modelId="{188E977E-960E-4928-990C-11104B2C6B28}" type="parTrans" cxnId="{73FB8658-3951-40BB-A934-AB7EDE18AEF2}">
      <dgm:prSet/>
      <dgm:spPr/>
      <dgm:t>
        <a:bodyPr/>
        <a:lstStyle/>
        <a:p>
          <a:endParaRPr lang="fr-FR"/>
        </a:p>
      </dgm:t>
    </dgm:pt>
    <dgm:pt modelId="{9FB4FEAA-8944-46E2-BA16-D7AB358ABF53}" type="sibTrans" cxnId="{73FB8658-3951-40BB-A934-AB7EDE18AEF2}">
      <dgm:prSet/>
      <dgm:spPr/>
      <dgm:t>
        <a:bodyPr/>
        <a:lstStyle/>
        <a:p>
          <a:endParaRPr lang="fr-FR" dirty="0"/>
        </a:p>
      </dgm:t>
    </dgm:pt>
    <dgm:pt modelId="{FE7258AF-B9E5-42C1-BCD3-957F4570366A}">
      <dgm:prSet phldrT="[Texte]" phldr="1"/>
      <dgm:spPr/>
      <dgm:t>
        <a:bodyPr/>
        <a:lstStyle/>
        <a:p>
          <a:endParaRPr lang="fr-FR" dirty="0"/>
        </a:p>
      </dgm:t>
    </dgm:pt>
    <dgm:pt modelId="{3A0F571B-F678-4678-A5F4-A3FEFFEBA645}" type="parTrans" cxnId="{40EB332E-1AEF-45D8-9DD3-1A3E774BF66C}">
      <dgm:prSet/>
      <dgm:spPr/>
      <dgm:t>
        <a:bodyPr/>
        <a:lstStyle/>
        <a:p>
          <a:endParaRPr lang="fr-FR"/>
        </a:p>
      </dgm:t>
    </dgm:pt>
    <dgm:pt modelId="{E2991EF1-2EED-421D-9283-6D0025F00976}" type="sibTrans" cxnId="{40EB332E-1AEF-45D8-9DD3-1A3E774BF66C}">
      <dgm:prSet/>
      <dgm:spPr/>
      <dgm:t>
        <a:bodyPr/>
        <a:lstStyle/>
        <a:p>
          <a:endParaRPr lang="fr-FR"/>
        </a:p>
      </dgm:t>
    </dgm:pt>
    <dgm:pt modelId="{3D2EDFB2-126B-4DE9-9508-03469E79FCF6}" type="pres">
      <dgm:prSet presAssocID="{032EE0FA-CD3E-45BF-A9B2-F8EDC75AA2B3}" presName="Name0" presStyleCnt="0">
        <dgm:presLayoutVars>
          <dgm:chMax/>
          <dgm:chPref/>
          <dgm:dir/>
          <dgm:animLvl val="lvl"/>
        </dgm:presLayoutVars>
      </dgm:prSet>
      <dgm:spPr/>
    </dgm:pt>
    <dgm:pt modelId="{544D34B8-716D-46D3-A58B-C8C46F57F7C3}" type="pres">
      <dgm:prSet presAssocID="{F621A211-FBE1-42E6-8C23-729E3F643091}" presName="composite" presStyleCnt="0"/>
      <dgm:spPr/>
    </dgm:pt>
    <dgm:pt modelId="{D6F4A75F-DE83-47C9-97B9-538B3A2B73F1}" type="pres">
      <dgm:prSet presAssocID="{F621A211-FBE1-42E6-8C23-729E3F64309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6A405D4-2CB5-457B-9B8F-30C4FED9E648}" type="pres">
      <dgm:prSet presAssocID="{F621A211-FBE1-42E6-8C23-729E3F64309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BBA5F8D-67F1-4219-A580-197D54A4BB5E}" type="pres">
      <dgm:prSet presAssocID="{F621A211-FBE1-42E6-8C23-729E3F643091}" presName="BalanceSpacing" presStyleCnt="0"/>
      <dgm:spPr/>
    </dgm:pt>
    <dgm:pt modelId="{9D38BF42-18EE-4674-A43E-D60327A5E707}" type="pres">
      <dgm:prSet presAssocID="{F621A211-FBE1-42E6-8C23-729E3F643091}" presName="BalanceSpacing1" presStyleCnt="0"/>
      <dgm:spPr/>
    </dgm:pt>
    <dgm:pt modelId="{B53B9CA5-A4EF-4DA5-ABB8-DAB88C254AE9}" type="pres">
      <dgm:prSet presAssocID="{6D67E4A5-B8C9-4014-8EDE-A4670150E188}" presName="Accent1Text" presStyleLbl="node1" presStyleIdx="1" presStyleCnt="6"/>
      <dgm:spPr/>
    </dgm:pt>
    <dgm:pt modelId="{97C648A6-0985-4900-BA69-3595B12F4E41}" type="pres">
      <dgm:prSet presAssocID="{6D67E4A5-B8C9-4014-8EDE-A4670150E188}" presName="spaceBetweenRectangles" presStyleCnt="0"/>
      <dgm:spPr/>
    </dgm:pt>
    <dgm:pt modelId="{19D31CFD-F249-4B76-857F-FDACD53A28BB}" type="pres">
      <dgm:prSet presAssocID="{6C4C93DB-5872-448F-B06F-C3C87DE39B78}" presName="composite" presStyleCnt="0"/>
      <dgm:spPr/>
    </dgm:pt>
    <dgm:pt modelId="{184CE455-4111-4775-985F-608816B4E9AC}" type="pres">
      <dgm:prSet presAssocID="{6C4C93DB-5872-448F-B06F-C3C87DE39B7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6C71FB8-6B30-439F-A002-C4391DD0930F}" type="pres">
      <dgm:prSet presAssocID="{6C4C93DB-5872-448F-B06F-C3C87DE39B7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A682561-A379-40FB-88EA-1268AEAEBE66}" type="pres">
      <dgm:prSet presAssocID="{6C4C93DB-5872-448F-B06F-C3C87DE39B78}" presName="BalanceSpacing" presStyleCnt="0"/>
      <dgm:spPr/>
    </dgm:pt>
    <dgm:pt modelId="{C3DC31DD-8756-47CF-8440-8F5B8785B5D9}" type="pres">
      <dgm:prSet presAssocID="{6C4C93DB-5872-448F-B06F-C3C87DE39B78}" presName="BalanceSpacing1" presStyleCnt="0"/>
      <dgm:spPr/>
    </dgm:pt>
    <dgm:pt modelId="{C6E88544-BEC2-486F-B4ED-B91DD09091E5}" type="pres">
      <dgm:prSet presAssocID="{C0129295-1FA6-4201-B587-B8A8704456C2}" presName="Accent1Text" presStyleLbl="node1" presStyleIdx="3" presStyleCnt="6"/>
      <dgm:spPr/>
    </dgm:pt>
    <dgm:pt modelId="{8D725A88-EC22-42A2-B009-A5B6C7E00C68}" type="pres">
      <dgm:prSet presAssocID="{C0129295-1FA6-4201-B587-B8A8704456C2}" presName="spaceBetweenRectangles" presStyleCnt="0"/>
      <dgm:spPr/>
    </dgm:pt>
    <dgm:pt modelId="{07C89ADD-80F1-4D82-958F-AC5B5B4EF3C7}" type="pres">
      <dgm:prSet presAssocID="{8FB376BE-8555-4360-BBA6-1B9064261C75}" presName="composite" presStyleCnt="0"/>
      <dgm:spPr/>
    </dgm:pt>
    <dgm:pt modelId="{1B01C884-4B84-4238-8F6A-010B8CF69F5A}" type="pres">
      <dgm:prSet presAssocID="{8FB376BE-8555-4360-BBA6-1B9064261C7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860AB72-2035-472D-A29C-6D23A3AD1F90}" type="pres">
      <dgm:prSet presAssocID="{8FB376BE-8555-4360-BBA6-1B9064261C7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F3178C4-A859-4B59-B730-471BB74A9622}" type="pres">
      <dgm:prSet presAssocID="{8FB376BE-8555-4360-BBA6-1B9064261C75}" presName="BalanceSpacing" presStyleCnt="0"/>
      <dgm:spPr/>
    </dgm:pt>
    <dgm:pt modelId="{AB246C12-8F5A-4EA1-93BB-9ACD3FADF679}" type="pres">
      <dgm:prSet presAssocID="{8FB376BE-8555-4360-BBA6-1B9064261C75}" presName="BalanceSpacing1" presStyleCnt="0"/>
      <dgm:spPr/>
    </dgm:pt>
    <dgm:pt modelId="{96122225-2CC2-4CEC-9588-C2DE3C93244E}" type="pres">
      <dgm:prSet presAssocID="{9FB4FEAA-8944-46E2-BA16-D7AB358ABF53}" presName="Accent1Text" presStyleLbl="node1" presStyleIdx="5" presStyleCnt="6"/>
      <dgm:spPr/>
    </dgm:pt>
  </dgm:ptLst>
  <dgm:cxnLst>
    <dgm:cxn modelId="{73F3CD10-B6F8-40BD-AB77-EE986FA60141}" srcId="{032EE0FA-CD3E-45BF-A9B2-F8EDC75AA2B3}" destId="{6C4C93DB-5872-448F-B06F-C3C87DE39B78}" srcOrd="1" destOrd="0" parTransId="{BCF181C5-78BE-4C72-9D23-DD144CA402F5}" sibTransId="{C0129295-1FA6-4201-B587-B8A8704456C2}"/>
    <dgm:cxn modelId="{3843EE26-59AF-401D-9530-A0B47F10B6F6}" type="presOf" srcId="{FE7258AF-B9E5-42C1-BCD3-957F4570366A}" destId="{4860AB72-2035-472D-A29C-6D23A3AD1F90}" srcOrd="0" destOrd="0" presId="urn:microsoft.com/office/officeart/2008/layout/AlternatingHexagons"/>
    <dgm:cxn modelId="{40EB332E-1AEF-45D8-9DD3-1A3E774BF66C}" srcId="{8FB376BE-8555-4360-BBA6-1B9064261C75}" destId="{FE7258AF-B9E5-42C1-BCD3-957F4570366A}" srcOrd="0" destOrd="0" parTransId="{3A0F571B-F678-4678-A5F4-A3FEFFEBA645}" sibTransId="{E2991EF1-2EED-421D-9283-6D0025F00976}"/>
    <dgm:cxn modelId="{0BAD6C39-A5A1-497F-AA4C-630BCCE28B9D}" srcId="{032EE0FA-CD3E-45BF-A9B2-F8EDC75AA2B3}" destId="{F621A211-FBE1-42E6-8C23-729E3F643091}" srcOrd="0" destOrd="0" parTransId="{907E5ED5-F36B-4427-B859-0282766FB0FE}" sibTransId="{6D67E4A5-B8C9-4014-8EDE-A4670150E188}"/>
    <dgm:cxn modelId="{AF423561-FF50-431D-80CD-5841B64A6D2D}" type="presOf" srcId="{6C4C93DB-5872-448F-B06F-C3C87DE39B78}" destId="{184CE455-4111-4775-985F-608816B4E9AC}" srcOrd="0" destOrd="0" presId="urn:microsoft.com/office/officeart/2008/layout/AlternatingHexagons"/>
    <dgm:cxn modelId="{6C9C9F76-22C4-4336-B10F-2448EF4D0BCD}" srcId="{F621A211-FBE1-42E6-8C23-729E3F643091}" destId="{5802D860-B9CD-461F-8003-8D091C110C1A}" srcOrd="0" destOrd="0" parTransId="{6F4707A2-C4B7-4AA5-8250-1676E237765A}" sibTransId="{0FDD00FE-CA23-4C8C-92E5-B4555C3620B4}"/>
    <dgm:cxn modelId="{4095A156-94BA-45AB-B418-7564D5BED4AE}" type="presOf" srcId="{F621A211-FBE1-42E6-8C23-729E3F643091}" destId="{D6F4A75F-DE83-47C9-97B9-538B3A2B73F1}" srcOrd="0" destOrd="0" presId="urn:microsoft.com/office/officeart/2008/layout/AlternatingHexagons"/>
    <dgm:cxn modelId="{73FB8658-3951-40BB-A934-AB7EDE18AEF2}" srcId="{032EE0FA-CD3E-45BF-A9B2-F8EDC75AA2B3}" destId="{8FB376BE-8555-4360-BBA6-1B9064261C75}" srcOrd="2" destOrd="0" parTransId="{188E977E-960E-4928-990C-11104B2C6B28}" sibTransId="{9FB4FEAA-8944-46E2-BA16-D7AB358ABF53}"/>
    <dgm:cxn modelId="{EC1E4D81-834C-4467-813D-6239AFE96310}" type="presOf" srcId="{9FB4FEAA-8944-46E2-BA16-D7AB358ABF53}" destId="{96122225-2CC2-4CEC-9588-C2DE3C93244E}" srcOrd="0" destOrd="0" presId="urn:microsoft.com/office/officeart/2008/layout/AlternatingHexagons"/>
    <dgm:cxn modelId="{EE0B4E9A-A27D-4055-A545-E2E6A3BB7785}" type="presOf" srcId="{C0129295-1FA6-4201-B587-B8A8704456C2}" destId="{C6E88544-BEC2-486F-B4ED-B91DD09091E5}" srcOrd="0" destOrd="0" presId="urn:microsoft.com/office/officeart/2008/layout/AlternatingHexagons"/>
    <dgm:cxn modelId="{81C902A3-4383-479A-BE60-659BE2FAB52D}" type="presOf" srcId="{6D67E4A5-B8C9-4014-8EDE-A4670150E188}" destId="{B53B9CA5-A4EF-4DA5-ABB8-DAB88C254AE9}" srcOrd="0" destOrd="0" presId="urn:microsoft.com/office/officeart/2008/layout/AlternatingHexagons"/>
    <dgm:cxn modelId="{D687A9C0-BD09-4EFA-86E1-B8212EECE5B8}" type="presOf" srcId="{8FB376BE-8555-4360-BBA6-1B9064261C75}" destId="{1B01C884-4B84-4238-8F6A-010B8CF69F5A}" srcOrd="0" destOrd="0" presId="urn:microsoft.com/office/officeart/2008/layout/AlternatingHexagons"/>
    <dgm:cxn modelId="{7172A3C9-7D25-484C-BA1F-AF2ED6866478}" srcId="{6C4C93DB-5872-448F-B06F-C3C87DE39B78}" destId="{6BEEC2C3-B2F0-48B1-82CF-7841CABF8EE3}" srcOrd="0" destOrd="0" parTransId="{540A7CD1-85D9-4A04-B874-AC28ACD4F2A8}" sibTransId="{A9EA475F-2312-4F39-8A0E-8E838CE96A46}"/>
    <dgm:cxn modelId="{7F7AD7D7-EE3A-4EF7-B564-CB6CF6B8500C}" type="presOf" srcId="{6BEEC2C3-B2F0-48B1-82CF-7841CABF8EE3}" destId="{D6C71FB8-6B30-439F-A002-C4391DD0930F}" srcOrd="0" destOrd="0" presId="urn:microsoft.com/office/officeart/2008/layout/AlternatingHexagons"/>
    <dgm:cxn modelId="{356314E4-9BE8-4706-8D8C-11A781C82C2B}" type="presOf" srcId="{032EE0FA-CD3E-45BF-A9B2-F8EDC75AA2B3}" destId="{3D2EDFB2-126B-4DE9-9508-03469E79FCF6}" srcOrd="0" destOrd="0" presId="urn:microsoft.com/office/officeart/2008/layout/AlternatingHexagons"/>
    <dgm:cxn modelId="{DF1E04F0-29E4-4D47-A93E-CB6A91C70D8B}" type="presOf" srcId="{5802D860-B9CD-461F-8003-8D091C110C1A}" destId="{F6A405D4-2CB5-457B-9B8F-30C4FED9E648}" srcOrd="0" destOrd="0" presId="urn:microsoft.com/office/officeart/2008/layout/AlternatingHexagons"/>
    <dgm:cxn modelId="{8269A7BF-EB77-400A-AA21-EDE9A3E97480}" type="presParOf" srcId="{3D2EDFB2-126B-4DE9-9508-03469E79FCF6}" destId="{544D34B8-716D-46D3-A58B-C8C46F57F7C3}" srcOrd="0" destOrd="0" presId="urn:microsoft.com/office/officeart/2008/layout/AlternatingHexagons"/>
    <dgm:cxn modelId="{FCB3E307-9C0E-441E-992A-CF978D3AECA3}" type="presParOf" srcId="{544D34B8-716D-46D3-A58B-C8C46F57F7C3}" destId="{D6F4A75F-DE83-47C9-97B9-538B3A2B73F1}" srcOrd="0" destOrd="0" presId="urn:microsoft.com/office/officeart/2008/layout/AlternatingHexagons"/>
    <dgm:cxn modelId="{B6940558-65F8-49AC-9805-EA1BF1068BF3}" type="presParOf" srcId="{544D34B8-716D-46D3-A58B-C8C46F57F7C3}" destId="{F6A405D4-2CB5-457B-9B8F-30C4FED9E648}" srcOrd="1" destOrd="0" presId="urn:microsoft.com/office/officeart/2008/layout/AlternatingHexagons"/>
    <dgm:cxn modelId="{35A3F8EC-790C-482D-8746-9D487B7A4BC3}" type="presParOf" srcId="{544D34B8-716D-46D3-A58B-C8C46F57F7C3}" destId="{2BBA5F8D-67F1-4219-A580-197D54A4BB5E}" srcOrd="2" destOrd="0" presId="urn:microsoft.com/office/officeart/2008/layout/AlternatingHexagons"/>
    <dgm:cxn modelId="{8FC75385-AB0B-4998-9CA0-0673A7325A86}" type="presParOf" srcId="{544D34B8-716D-46D3-A58B-C8C46F57F7C3}" destId="{9D38BF42-18EE-4674-A43E-D60327A5E707}" srcOrd="3" destOrd="0" presId="urn:microsoft.com/office/officeart/2008/layout/AlternatingHexagons"/>
    <dgm:cxn modelId="{485D7321-ACA6-4FE2-9874-85D5128FFB15}" type="presParOf" srcId="{544D34B8-716D-46D3-A58B-C8C46F57F7C3}" destId="{B53B9CA5-A4EF-4DA5-ABB8-DAB88C254AE9}" srcOrd="4" destOrd="0" presId="urn:microsoft.com/office/officeart/2008/layout/AlternatingHexagons"/>
    <dgm:cxn modelId="{B5811F8A-6A5C-410F-B262-ADA12F0E2E88}" type="presParOf" srcId="{3D2EDFB2-126B-4DE9-9508-03469E79FCF6}" destId="{97C648A6-0985-4900-BA69-3595B12F4E41}" srcOrd="1" destOrd="0" presId="urn:microsoft.com/office/officeart/2008/layout/AlternatingHexagons"/>
    <dgm:cxn modelId="{6755B385-F6AA-4FAB-B16A-D2AA16DD5DAD}" type="presParOf" srcId="{3D2EDFB2-126B-4DE9-9508-03469E79FCF6}" destId="{19D31CFD-F249-4B76-857F-FDACD53A28BB}" srcOrd="2" destOrd="0" presId="urn:microsoft.com/office/officeart/2008/layout/AlternatingHexagons"/>
    <dgm:cxn modelId="{2C1054A2-8F91-48AC-AF18-0DCAC22728D5}" type="presParOf" srcId="{19D31CFD-F249-4B76-857F-FDACD53A28BB}" destId="{184CE455-4111-4775-985F-608816B4E9AC}" srcOrd="0" destOrd="0" presId="urn:microsoft.com/office/officeart/2008/layout/AlternatingHexagons"/>
    <dgm:cxn modelId="{C06BF9CB-66F9-4E14-93E8-D6376DE597E5}" type="presParOf" srcId="{19D31CFD-F249-4B76-857F-FDACD53A28BB}" destId="{D6C71FB8-6B30-439F-A002-C4391DD0930F}" srcOrd="1" destOrd="0" presId="urn:microsoft.com/office/officeart/2008/layout/AlternatingHexagons"/>
    <dgm:cxn modelId="{1EB2337D-7A02-4F09-869F-2A0C394C38EF}" type="presParOf" srcId="{19D31CFD-F249-4B76-857F-FDACD53A28BB}" destId="{2A682561-A379-40FB-88EA-1268AEAEBE66}" srcOrd="2" destOrd="0" presId="urn:microsoft.com/office/officeart/2008/layout/AlternatingHexagons"/>
    <dgm:cxn modelId="{B950413C-61C4-489F-87F2-3A4ED48A1571}" type="presParOf" srcId="{19D31CFD-F249-4B76-857F-FDACD53A28BB}" destId="{C3DC31DD-8756-47CF-8440-8F5B8785B5D9}" srcOrd="3" destOrd="0" presId="urn:microsoft.com/office/officeart/2008/layout/AlternatingHexagons"/>
    <dgm:cxn modelId="{A6D552AE-3E82-4C78-AAFF-5FD124D91DB0}" type="presParOf" srcId="{19D31CFD-F249-4B76-857F-FDACD53A28BB}" destId="{C6E88544-BEC2-486F-B4ED-B91DD09091E5}" srcOrd="4" destOrd="0" presId="urn:microsoft.com/office/officeart/2008/layout/AlternatingHexagons"/>
    <dgm:cxn modelId="{F5CA2AF1-EF04-456D-B34A-516B2A9CF74A}" type="presParOf" srcId="{3D2EDFB2-126B-4DE9-9508-03469E79FCF6}" destId="{8D725A88-EC22-42A2-B009-A5B6C7E00C68}" srcOrd="3" destOrd="0" presId="urn:microsoft.com/office/officeart/2008/layout/AlternatingHexagons"/>
    <dgm:cxn modelId="{B06EE1E9-0083-4B68-B53A-E9DD00A8E4FF}" type="presParOf" srcId="{3D2EDFB2-126B-4DE9-9508-03469E79FCF6}" destId="{07C89ADD-80F1-4D82-958F-AC5B5B4EF3C7}" srcOrd="4" destOrd="0" presId="urn:microsoft.com/office/officeart/2008/layout/AlternatingHexagons"/>
    <dgm:cxn modelId="{85C5B5BB-60BC-4897-99E6-449A1C24396E}" type="presParOf" srcId="{07C89ADD-80F1-4D82-958F-AC5B5B4EF3C7}" destId="{1B01C884-4B84-4238-8F6A-010B8CF69F5A}" srcOrd="0" destOrd="0" presId="urn:microsoft.com/office/officeart/2008/layout/AlternatingHexagons"/>
    <dgm:cxn modelId="{34829660-1846-4181-8152-C3F8FD812A3F}" type="presParOf" srcId="{07C89ADD-80F1-4D82-958F-AC5B5B4EF3C7}" destId="{4860AB72-2035-472D-A29C-6D23A3AD1F90}" srcOrd="1" destOrd="0" presId="urn:microsoft.com/office/officeart/2008/layout/AlternatingHexagons"/>
    <dgm:cxn modelId="{EAFB21DC-F5A5-4A01-A5B6-0EC04370D680}" type="presParOf" srcId="{07C89ADD-80F1-4D82-958F-AC5B5B4EF3C7}" destId="{9F3178C4-A859-4B59-B730-471BB74A9622}" srcOrd="2" destOrd="0" presId="urn:microsoft.com/office/officeart/2008/layout/AlternatingHexagons"/>
    <dgm:cxn modelId="{4718725F-ADF5-4CA5-BE39-EC102CAEC520}" type="presParOf" srcId="{07C89ADD-80F1-4D82-958F-AC5B5B4EF3C7}" destId="{AB246C12-8F5A-4EA1-93BB-9ACD3FADF679}" srcOrd="3" destOrd="0" presId="urn:microsoft.com/office/officeart/2008/layout/AlternatingHexagons"/>
    <dgm:cxn modelId="{E4E88154-F4A6-4EA3-A21F-C8CD0F00A14E}" type="presParOf" srcId="{07C89ADD-80F1-4D82-958F-AC5B5B4EF3C7}" destId="{96122225-2CC2-4CEC-9588-C2DE3C93244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716B9-258F-4084-8933-DE3348213909}" type="doc">
      <dgm:prSet loTypeId="urn:microsoft.com/office/officeart/2005/8/layout/gear1" loCatId="cycle" qsTypeId="urn:microsoft.com/office/officeart/2005/8/quickstyle/3d1" qsCatId="3D" csTypeId="urn:microsoft.com/office/officeart/2005/8/colors/colorful3" csCatId="colorful" phldr="0"/>
      <dgm:spPr/>
    </dgm:pt>
    <dgm:pt modelId="{75B8C702-39F1-4847-BA71-BD492C676896}">
      <dgm:prSet phldrT="[Texte]" phldr="1"/>
      <dgm:spPr/>
      <dgm:t>
        <a:bodyPr/>
        <a:lstStyle/>
        <a:p>
          <a:endParaRPr lang="fr-FR" dirty="0"/>
        </a:p>
      </dgm:t>
    </dgm:pt>
    <dgm:pt modelId="{FBD53BF1-64A4-4A23-B861-7E541CA6572C}" type="parTrans" cxnId="{69693EAA-7894-4D69-B475-BC11D11683A3}">
      <dgm:prSet/>
      <dgm:spPr/>
      <dgm:t>
        <a:bodyPr/>
        <a:lstStyle/>
        <a:p>
          <a:endParaRPr lang="fr-FR"/>
        </a:p>
      </dgm:t>
    </dgm:pt>
    <dgm:pt modelId="{22E2C392-4303-460D-9786-C7D2331D644E}" type="sibTrans" cxnId="{69693EAA-7894-4D69-B475-BC11D11683A3}">
      <dgm:prSet/>
      <dgm:spPr/>
      <dgm:t>
        <a:bodyPr/>
        <a:lstStyle/>
        <a:p>
          <a:endParaRPr lang="fr-FR"/>
        </a:p>
      </dgm:t>
    </dgm:pt>
    <dgm:pt modelId="{E2553E12-1CF1-4828-8E4C-C44DC97D9F38}">
      <dgm:prSet phldrT="[Texte]" phldr="1"/>
      <dgm:spPr/>
      <dgm:t>
        <a:bodyPr/>
        <a:lstStyle/>
        <a:p>
          <a:endParaRPr lang="fr-FR" dirty="0"/>
        </a:p>
      </dgm:t>
    </dgm:pt>
    <dgm:pt modelId="{F60BBC3C-8055-4DBD-A806-137331B23928}" type="parTrans" cxnId="{DD94D9F9-A223-4241-8AB5-58978A6D0EE3}">
      <dgm:prSet/>
      <dgm:spPr/>
      <dgm:t>
        <a:bodyPr/>
        <a:lstStyle/>
        <a:p>
          <a:endParaRPr lang="fr-FR"/>
        </a:p>
      </dgm:t>
    </dgm:pt>
    <dgm:pt modelId="{808242C6-DC8D-4D04-8A79-362186AC8ADE}" type="sibTrans" cxnId="{DD94D9F9-A223-4241-8AB5-58978A6D0EE3}">
      <dgm:prSet/>
      <dgm:spPr/>
      <dgm:t>
        <a:bodyPr/>
        <a:lstStyle/>
        <a:p>
          <a:endParaRPr lang="fr-FR"/>
        </a:p>
      </dgm:t>
    </dgm:pt>
    <dgm:pt modelId="{B92A3EB7-F932-4CC7-B2C1-6F83CC04AF75}">
      <dgm:prSet phldrT="[Texte]" phldr="1"/>
      <dgm:spPr/>
      <dgm:t>
        <a:bodyPr/>
        <a:lstStyle/>
        <a:p>
          <a:endParaRPr lang="fr-FR" dirty="0"/>
        </a:p>
      </dgm:t>
    </dgm:pt>
    <dgm:pt modelId="{D83C5D2A-6790-4B70-8B79-C29266F0BF72}" type="parTrans" cxnId="{92DEC1AE-9DE0-4C53-A59E-9DE60ECA90E5}">
      <dgm:prSet/>
      <dgm:spPr/>
      <dgm:t>
        <a:bodyPr/>
        <a:lstStyle/>
        <a:p>
          <a:endParaRPr lang="fr-FR"/>
        </a:p>
      </dgm:t>
    </dgm:pt>
    <dgm:pt modelId="{6D82772B-36BF-49E2-A0FB-DDF07F77A468}" type="sibTrans" cxnId="{92DEC1AE-9DE0-4C53-A59E-9DE60ECA90E5}">
      <dgm:prSet/>
      <dgm:spPr/>
      <dgm:t>
        <a:bodyPr/>
        <a:lstStyle/>
        <a:p>
          <a:endParaRPr lang="fr-FR"/>
        </a:p>
      </dgm:t>
    </dgm:pt>
    <dgm:pt modelId="{86AD787B-444F-40D7-8D3D-420CB7D4FE80}" type="pres">
      <dgm:prSet presAssocID="{151716B9-258F-4084-8933-DE334821390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F3DCD8E-4B24-45E8-B8EE-EEA6470FA9A7}" type="pres">
      <dgm:prSet presAssocID="{75B8C702-39F1-4847-BA71-BD492C676896}" presName="gear1" presStyleLbl="node1" presStyleIdx="0" presStyleCnt="3">
        <dgm:presLayoutVars>
          <dgm:chMax val="1"/>
          <dgm:bulletEnabled val="1"/>
        </dgm:presLayoutVars>
      </dgm:prSet>
      <dgm:spPr/>
    </dgm:pt>
    <dgm:pt modelId="{B5A4F3A7-5221-45D5-BB5C-953FBCAFC85C}" type="pres">
      <dgm:prSet presAssocID="{75B8C702-39F1-4847-BA71-BD492C676896}" presName="gear1srcNode" presStyleLbl="node1" presStyleIdx="0" presStyleCnt="3"/>
      <dgm:spPr/>
    </dgm:pt>
    <dgm:pt modelId="{57D98A07-DBD8-4101-BADF-9BB1239394C7}" type="pres">
      <dgm:prSet presAssocID="{75B8C702-39F1-4847-BA71-BD492C676896}" presName="gear1dstNode" presStyleLbl="node1" presStyleIdx="0" presStyleCnt="3"/>
      <dgm:spPr/>
    </dgm:pt>
    <dgm:pt modelId="{D709C54D-9E01-4FD2-8B34-9815BB4FC370}" type="pres">
      <dgm:prSet presAssocID="{E2553E12-1CF1-4828-8E4C-C44DC97D9F38}" presName="gear2" presStyleLbl="node1" presStyleIdx="1" presStyleCnt="3">
        <dgm:presLayoutVars>
          <dgm:chMax val="1"/>
          <dgm:bulletEnabled val="1"/>
        </dgm:presLayoutVars>
      </dgm:prSet>
      <dgm:spPr/>
    </dgm:pt>
    <dgm:pt modelId="{4D023C69-2AF1-4DD8-9BCC-8BBC3B3B5CFF}" type="pres">
      <dgm:prSet presAssocID="{E2553E12-1CF1-4828-8E4C-C44DC97D9F38}" presName="gear2srcNode" presStyleLbl="node1" presStyleIdx="1" presStyleCnt="3"/>
      <dgm:spPr/>
    </dgm:pt>
    <dgm:pt modelId="{0D2D0C0A-93D9-4827-B8AB-3A8CB1705764}" type="pres">
      <dgm:prSet presAssocID="{E2553E12-1CF1-4828-8E4C-C44DC97D9F38}" presName="gear2dstNode" presStyleLbl="node1" presStyleIdx="1" presStyleCnt="3"/>
      <dgm:spPr/>
    </dgm:pt>
    <dgm:pt modelId="{72BF2609-668C-41AE-9A1A-92CE1E627E77}" type="pres">
      <dgm:prSet presAssocID="{B92A3EB7-F932-4CC7-B2C1-6F83CC04AF75}" presName="gear3" presStyleLbl="node1" presStyleIdx="2" presStyleCnt="3"/>
      <dgm:spPr/>
    </dgm:pt>
    <dgm:pt modelId="{82A821B2-2CCD-486F-BC73-4927DB68EC2F}" type="pres">
      <dgm:prSet presAssocID="{B92A3EB7-F932-4CC7-B2C1-6F83CC04AF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F3F4D09-8633-4184-AA7C-BE2D6ACC18C6}" type="pres">
      <dgm:prSet presAssocID="{B92A3EB7-F932-4CC7-B2C1-6F83CC04AF75}" presName="gear3srcNode" presStyleLbl="node1" presStyleIdx="2" presStyleCnt="3"/>
      <dgm:spPr/>
    </dgm:pt>
    <dgm:pt modelId="{63DB4F39-DD36-431D-8A6D-525508217430}" type="pres">
      <dgm:prSet presAssocID="{B92A3EB7-F932-4CC7-B2C1-6F83CC04AF75}" presName="gear3dstNode" presStyleLbl="node1" presStyleIdx="2" presStyleCnt="3"/>
      <dgm:spPr/>
    </dgm:pt>
    <dgm:pt modelId="{79F79A4F-A747-4494-B743-89FB519DF445}" type="pres">
      <dgm:prSet presAssocID="{22E2C392-4303-460D-9786-C7D2331D644E}" presName="connector1" presStyleLbl="sibTrans2D1" presStyleIdx="0" presStyleCnt="3"/>
      <dgm:spPr/>
    </dgm:pt>
    <dgm:pt modelId="{BCF9B124-9F6A-4413-ABC6-1C5F785CD8D8}" type="pres">
      <dgm:prSet presAssocID="{808242C6-DC8D-4D04-8A79-362186AC8ADE}" presName="connector2" presStyleLbl="sibTrans2D1" presStyleIdx="1" presStyleCnt="3"/>
      <dgm:spPr/>
    </dgm:pt>
    <dgm:pt modelId="{E4E880C9-809D-4070-AC85-CBD897BFE8B9}" type="pres">
      <dgm:prSet presAssocID="{6D82772B-36BF-49E2-A0FB-DDF07F77A468}" presName="connector3" presStyleLbl="sibTrans2D1" presStyleIdx="2" presStyleCnt="3"/>
      <dgm:spPr/>
    </dgm:pt>
  </dgm:ptLst>
  <dgm:cxnLst>
    <dgm:cxn modelId="{203D7628-46C4-4237-92EE-652EBCCFAECD}" type="presOf" srcId="{75B8C702-39F1-4847-BA71-BD492C676896}" destId="{B5A4F3A7-5221-45D5-BB5C-953FBCAFC85C}" srcOrd="1" destOrd="0" presId="urn:microsoft.com/office/officeart/2005/8/layout/gear1"/>
    <dgm:cxn modelId="{0848E72A-E9D7-463E-9D9A-90A9B67BAAD0}" type="presOf" srcId="{75B8C702-39F1-4847-BA71-BD492C676896}" destId="{AF3DCD8E-4B24-45E8-B8EE-EEA6470FA9A7}" srcOrd="0" destOrd="0" presId="urn:microsoft.com/office/officeart/2005/8/layout/gear1"/>
    <dgm:cxn modelId="{E818CB35-FF43-47D9-BB9E-F0395B3A7917}" type="presOf" srcId="{22E2C392-4303-460D-9786-C7D2331D644E}" destId="{79F79A4F-A747-4494-B743-89FB519DF445}" srcOrd="0" destOrd="0" presId="urn:microsoft.com/office/officeart/2005/8/layout/gear1"/>
    <dgm:cxn modelId="{6CD79D42-9103-4657-B077-573AC648DFDF}" type="presOf" srcId="{808242C6-DC8D-4D04-8A79-362186AC8ADE}" destId="{BCF9B124-9F6A-4413-ABC6-1C5F785CD8D8}" srcOrd="0" destOrd="0" presId="urn:microsoft.com/office/officeart/2005/8/layout/gear1"/>
    <dgm:cxn modelId="{DC042B47-6374-4EA4-BA29-C945AFA736FF}" type="presOf" srcId="{B92A3EB7-F932-4CC7-B2C1-6F83CC04AF75}" destId="{63DB4F39-DD36-431D-8A6D-525508217430}" srcOrd="3" destOrd="0" presId="urn:microsoft.com/office/officeart/2005/8/layout/gear1"/>
    <dgm:cxn modelId="{77BF9953-6574-4C2C-A5D2-ADF602F69A9E}" type="presOf" srcId="{B92A3EB7-F932-4CC7-B2C1-6F83CC04AF75}" destId="{72BF2609-668C-41AE-9A1A-92CE1E627E77}" srcOrd="0" destOrd="0" presId="urn:microsoft.com/office/officeart/2005/8/layout/gear1"/>
    <dgm:cxn modelId="{1E368076-7609-44CA-AE62-467F8D1C80F0}" type="presOf" srcId="{B92A3EB7-F932-4CC7-B2C1-6F83CC04AF75}" destId="{8F3F4D09-8633-4184-AA7C-BE2D6ACC18C6}" srcOrd="2" destOrd="0" presId="urn:microsoft.com/office/officeart/2005/8/layout/gear1"/>
    <dgm:cxn modelId="{4CC78859-8C2E-4894-AED9-C082CA6FA3C1}" type="presOf" srcId="{75B8C702-39F1-4847-BA71-BD492C676896}" destId="{57D98A07-DBD8-4101-BADF-9BB1239394C7}" srcOrd="2" destOrd="0" presId="urn:microsoft.com/office/officeart/2005/8/layout/gear1"/>
    <dgm:cxn modelId="{69693EAA-7894-4D69-B475-BC11D11683A3}" srcId="{151716B9-258F-4084-8933-DE3348213909}" destId="{75B8C702-39F1-4847-BA71-BD492C676896}" srcOrd="0" destOrd="0" parTransId="{FBD53BF1-64A4-4A23-B861-7E541CA6572C}" sibTransId="{22E2C392-4303-460D-9786-C7D2331D644E}"/>
    <dgm:cxn modelId="{A8E44CAC-08E6-46CE-AB05-1BC63BEB7BD9}" type="presOf" srcId="{151716B9-258F-4084-8933-DE3348213909}" destId="{86AD787B-444F-40D7-8D3D-420CB7D4FE80}" srcOrd="0" destOrd="0" presId="urn:microsoft.com/office/officeart/2005/8/layout/gear1"/>
    <dgm:cxn modelId="{92DEC1AE-9DE0-4C53-A59E-9DE60ECA90E5}" srcId="{151716B9-258F-4084-8933-DE3348213909}" destId="{B92A3EB7-F932-4CC7-B2C1-6F83CC04AF75}" srcOrd="2" destOrd="0" parTransId="{D83C5D2A-6790-4B70-8B79-C29266F0BF72}" sibTransId="{6D82772B-36BF-49E2-A0FB-DDF07F77A468}"/>
    <dgm:cxn modelId="{DF4FC4B3-FD1A-4E28-B46E-753045A906EC}" type="presOf" srcId="{E2553E12-1CF1-4828-8E4C-C44DC97D9F38}" destId="{0D2D0C0A-93D9-4827-B8AB-3A8CB1705764}" srcOrd="2" destOrd="0" presId="urn:microsoft.com/office/officeart/2005/8/layout/gear1"/>
    <dgm:cxn modelId="{A4C14FBF-4E59-404B-B020-699F30079EAD}" type="presOf" srcId="{E2553E12-1CF1-4828-8E4C-C44DC97D9F38}" destId="{4D023C69-2AF1-4DD8-9BCC-8BBC3B3B5CFF}" srcOrd="1" destOrd="0" presId="urn:microsoft.com/office/officeart/2005/8/layout/gear1"/>
    <dgm:cxn modelId="{3115B3D1-73B3-4170-9CC0-3288E8B1DE00}" type="presOf" srcId="{E2553E12-1CF1-4828-8E4C-C44DC97D9F38}" destId="{D709C54D-9E01-4FD2-8B34-9815BB4FC370}" srcOrd="0" destOrd="0" presId="urn:microsoft.com/office/officeart/2005/8/layout/gear1"/>
    <dgm:cxn modelId="{0CE119E3-343D-4AE5-99D0-21A8B583AE4F}" type="presOf" srcId="{6D82772B-36BF-49E2-A0FB-DDF07F77A468}" destId="{E4E880C9-809D-4070-AC85-CBD897BFE8B9}" srcOrd="0" destOrd="0" presId="urn:microsoft.com/office/officeart/2005/8/layout/gear1"/>
    <dgm:cxn modelId="{13FCA4EC-412C-46BE-B3D0-619A69377241}" type="presOf" srcId="{B92A3EB7-F932-4CC7-B2C1-6F83CC04AF75}" destId="{82A821B2-2CCD-486F-BC73-4927DB68EC2F}" srcOrd="1" destOrd="0" presId="urn:microsoft.com/office/officeart/2005/8/layout/gear1"/>
    <dgm:cxn modelId="{DD94D9F9-A223-4241-8AB5-58978A6D0EE3}" srcId="{151716B9-258F-4084-8933-DE3348213909}" destId="{E2553E12-1CF1-4828-8E4C-C44DC97D9F38}" srcOrd="1" destOrd="0" parTransId="{F60BBC3C-8055-4DBD-A806-137331B23928}" sibTransId="{808242C6-DC8D-4D04-8A79-362186AC8ADE}"/>
    <dgm:cxn modelId="{C5BFBFC6-C30A-4A5D-800D-DE772F5F2CE0}" type="presParOf" srcId="{86AD787B-444F-40D7-8D3D-420CB7D4FE80}" destId="{AF3DCD8E-4B24-45E8-B8EE-EEA6470FA9A7}" srcOrd="0" destOrd="0" presId="urn:microsoft.com/office/officeart/2005/8/layout/gear1"/>
    <dgm:cxn modelId="{C8A3E9B0-4772-481D-BD48-76054D3DAA75}" type="presParOf" srcId="{86AD787B-444F-40D7-8D3D-420CB7D4FE80}" destId="{B5A4F3A7-5221-45D5-BB5C-953FBCAFC85C}" srcOrd="1" destOrd="0" presId="urn:microsoft.com/office/officeart/2005/8/layout/gear1"/>
    <dgm:cxn modelId="{FE641D25-EF70-4E86-AE2B-39FE5520AA78}" type="presParOf" srcId="{86AD787B-444F-40D7-8D3D-420CB7D4FE80}" destId="{57D98A07-DBD8-4101-BADF-9BB1239394C7}" srcOrd="2" destOrd="0" presId="urn:microsoft.com/office/officeart/2005/8/layout/gear1"/>
    <dgm:cxn modelId="{338734DC-16A2-47CB-9C13-82C6024CB4BC}" type="presParOf" srcId="{86AD787B-444F-40D7-8D3D-420CB7D4FE80}" destId="{D709C54D-9E01-4FD2-8B34-9815BB4FC370}" srcOrd="3" destOrd="0" presId="urn:microsoft.com/office/officeart/2005/8/layout/gear1"/>
    <dgm:cxn modelId="{9A41B20C-632B-43B5-8CAA-EE04503A53B4}" type="presParOf" srcId="{86AD787B-444F-40D7-8D3D-420CB7D4FE80}" destId="{4D023C69-2AF1-4DD8-9BCC-8BBC3B3B5CFF}" srcOrd="4" destOrd="0" presId="urn:microsoft.com/office/officeart/2005/8/layout/gear1"/>
    <dgm:cxn modelId="{CDCB1967-575D-4914-B3D3-262AC107BBAE}" type="presParOf" srcId="{86AD787B-444F-40D7-8D3D-420CB7D4FE80}" destId="{0D2D0C0A-93D9-4827-B8AB-3A8CB1705764}" srcOrd="5" destOrd="0" presId="urn:microsoft.com/office/officeart/2005/8/layout/gear1"/>
    <dgm:cxn modelId="{DE84592B-12D3-46D4-B740-5F7A60C4DE88}" type="presParOf" srcId="{86AD787B-444F-40D7-8D3D-420CB7D4FE80}" destId="{72BF2609-668C-41AE-9A1A-92CE1E627E77}" srcOrd="6" destOrd="0" presId="urn:microsoft.com/office/officeart/2005/8/layout/gear1"/>
    <dgm:cxn modelId="{86059541-2B39-4DF5-B6F6-03006F69019F}" type="presParOf" srcId="{86AD787B-444F-40D7-8D3D-420CB7D4FE80}" destId="{82A821B2-2CCD-486F-BC73-4927DB68EC2F}" srcOrd="7" destOrd="0" presId="urn:microsoft.com/office/officeart/2005/8/layout/gear1"/>
    <dgm:cxn modelId="{218E16E2-032A-4675-9C65-985FBB15FD9C}" type="presParOf" srcId="{86AD787B-444F-40D7-8D3D-420CB7D4FE80}" destId="{8F3F4D09-8633-4184-AA7C-BE2D6ACC18C6}" srcOrd="8" destOrd="0" presId="urn:microsoft.com/office/officeart/2005/8/layout/gear1"/>
    <dgm:cxn modelId="{861A04C3-156A-4A73-8EDB-9795936F8E1C}" type="presParOf" srcId="{86AD787B-444F-40D7-8D3D-420CB7D4FE80}" destId="{63DB4F39-DD36-431D-8A6D-525508217430}" srcOrd="9" destOrd="0" presId="urn:microsoft.com/office/officeart/2005/8/layout/gear1"/>
    <dgm:cxn modelId="{E473A054-4A67-4BF3-ADFF-41F14FB1B420}" type="presParOf" srcId="{86AD787B-444F-40D7-8D3D-420CB7D4FE80}" destId="{79F79A4F-A747-4494-B743-89FB519DF445}" srcOrd="10" destOrd="0" presId="urn:microsoft.com/office/officeart/2005/8/layout/gear1"/>
    <dgm:cxn modelId="{00812AC0-AB82-45B1-A361-9CAD5DB2CF30}" type="presParOf" srcId="{86AD787B-444F-40D7-8D3D-420CB7D4FE80}" destId="{BCF9B124-9F6A-4413-ABC6-1C5F785CD8D8}" srcOrd="11" destOrd="0" presId="urn:microsoft.com/office/officeart/2005/8/layout/gear1"/>
    <dgm:cxn modelId="{759700F2-0EA6-47E4-BE1E-992C4443B4DC}" type="presParOf" srcId="{86AD787B-444F-40D7-8D3D-420CB7D4FE80}" destId="{E4E880C9-809D-4070-AC85-CBD897BFE8B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43026-249E-4B6B-B4A3-007A09363A05}" type="doc">
      <dgm:prSet loTypeId="urn:microsoft.com/office/officeart/2005/8/layout/vList6" loCatId="list" qsTypeId="urn:microsoft.com/office/officeart/2005/8/quickstyle/simple5" qsCatId="simple" csTypeId="urn:microsoft.com/office/officeart/2005/8/colors/colorful5" csCatId="colorful" phldr="0"/>
      <dgm:spPr/>
      <dgm:t>
        <a:bodyPr/>
        <a:lstStyle/>
        <a:p>
          <a:endParaRPr lang="fr-FR"/>
        </a:p>
      </dgm:t>
    </dgm:pt>
    <dgm:pt modelId="{23A24224-DD87-4975-9EB1-E6628C82E774}">
      <dgm:prSet phldrT="[Text]" phldr="1"/>
      <dgm:spPr/>
      <dgm:t>
        <a:bodyPr/>
        <a:lstStyle/>
        <a:p>
          <a:endParaRPr lang="fr-FR" dirty="0"/>
        </a:p>
      </dgm:t>
    </dgm:pt>
    <dgm:pt modelId="{C58A259A-36BB-4B36-9DC2-E393B375391F}" type="parTrans" cxnId="{0660E1B5-4A10-42C3-A1D9-81DF2A8196E1}">
      <dgm:prSet/>
      <dgm:spPr/>
      <dgm:t>
        <a:bodyPr/>
        <a:lstStyle/>
        <a:p>
          <a:endParaRPr lang="fr-FR"/>
        </a:p>
      </dgm:t>
    </dgm:pt>
    <dgm:pt modelId="{30DCEADA-20BA-4595-B266-95D146995346}" type="sibTrans" cxnId="{0660E1B5-4A10-42C3-A1D9-81DF2A8196E1}">
      <dgm:prSet/>
      <dgm:spPr/>
      <dgm:t>
        <a:bodyPr/>
        <a:lstStyle/>
        <a:p>
          <a:endParaRPr lang="fr-FR"/>
        </a:p>
      </dgm:t>
    </dgm:pt>
    <dgm:pt modelId="{DB4D89F0-396B-469F-8398-BC2DEC662A0F}">
      <dgm:prSet phldrT="[Text]" phldr="1"/>
      <dgm:spPr/>
      <dgm:t>
        <a:bodyPr/>
        <a:lstStyle/>
        <a:p>
          <a:endParaRPr lang="fr-FR" dirty="0"/>
        </a:p>
      </dgm:t>
    </dgm:pt>
    <dgm:pt modelId="{E5B17D93-99EF-45BF-BBF1-2F77831C8EA9}" type="parTrans" cxnId="{D7C8F374-A030-447E-8C19-E574CC6C4CF0}">
      <dgm:prSet/>
      <dgm:spPr/>
      <dgm:t>
        <a:bodyPr/>
        <a:lstStyle/>
        <a:p>
          <a:endParaRPr lang="fr-FR"/>
        </a:p>
      </dgm:t>
    </dgm:pt>
    <dgm:pt modelId="{C08D34C2-73DB-40CE-B01E-B662696A5360}" type="sibTrans" cxnId="{D7C8F374-A030-447E-8C19-E574CC6C4CF0}">
      <dgm:prSet/>
      <dgm:spPr/>
      <dgm:t>
        <a:bodyPr/>
        <a:lstStyle/>
        <a:p>
          <a:endParaRPr lang="fr-FR"/>
        </a:p>
      </dgm:t>
    </dgm:pt>
    <dgm:pt modelId="{53F21107-43B6-448D-901B-F5F2468F602D}">
      <dgm:prSet phldrT="[Text]" phldr="1"/>
      <dgm:spPr/>
      <dgm:t>
        <a:bodyPr/>
        <a:lstStyle/>
        <a:p>
          <a:endParaRPr lang="fr-FR" dirty="0"/>
        </a:p>
      </dgm:t>
    </dgm:pt>
    <dgm:pt modelId="{F69B2585-0CEC-4400-8BC6-64C6824DD4F8}" type="parTrans" cxnId="{4DC66906-1350-4CDF-A93F-5739956B7CCC}">
      <dgm:prSet/>
      <dgm:spPr/>
      <dgm:t>
        <a:bodyPr/>
        <a:lstStyle/>
        <a:p>
          <a:endParaRPr lang="fr-FR"/>
        </a:p>
      </dgm:t>
    </dgm:pt>
    <dgm:pt modelId="{4A4178E6-CD78-4370-B96E-5F6B39E400C3}" type="sibTrans" cxnId="{4DC66906-1350-4CDF-A93F-5739956B7CCC}">
      <dgm:prSet/>
      <dgm:spPr/>
      <dgm:t>
        <a:bodyPr/>
        <a:lstStyle/>
        <a:p>
          <a:endParaRPr lang="fr-FR"/>
        </a:p>
      </dgm:t>
    </dgm:pt>
    <dgm:pt modelId="{6C512DB4-66E0-497C-A785-2E60B91C3617}">
      <dgm:prSet phldrT="[Text]" phldr="1"/>
      <dgm:spPr/>
      <dgm:t>
        <a:bodyPr/>
        <a:lstStyle/>
        <a:p>
          <a:endParaRPr lang="fr-FR" dirty="0"/>
        </a:p>
      </dgm:t>
    </dgm:pt>
    <dgm:pt modelId="{E6EFF194-5CDD-453E-9393-664E6B2D93B5}" type="parTrans" cxnId="{71CB23E4-3C1A-488F-8443-A054A82EB3E5}">
      <dgm:prSet/>
      <dgm:spPr/>
      <dgm:t>
        <a:bodyPr/>
        <a:lstStyle/>
        <a:p>
          <a:endParaRPr lang="fr-FR"/>
        </a:p>
      </dgm:t>
    </dgm:pt>
    <dgm:pt modelId="{CD4DFA15-5AE4-49FF-BF3F-36429156C117}" type="sibTrans" cxnId="{71CB23E4-3C1A-488F-8443-A054A82EB3E5}">
      <dgm:prSet/>
      <dgm:spPr/>
      <dgm:t>
        <a:bodyPr/>
        <a:lstStyle/>
        <a:p>
          <a:endParaRPr lang="fr-FR"/>
        </a:p>
      </dgm:t>
    </dgm:pt>
    <dgm:pt modelId="{8B0A45D9-EDE9-4929-81E9-0659C75D3BEA}">
      <dgm:prSet phldrT="[Text]" phldr="1"/>
      <dgm:spPr/>
      <dgm:t>
        <a:bodyPr/>
        <a:lstStyle/>
        <a:p>
          <a:endParaRPr lang="fr-FR" dirty="0"/>
        </a:p>
      </dgm:t>
    </dgm:pt>
    <dgm:pt modelId="{BFE4D8E7-0C78-4742-9092-6C8047AFF7F8}" type="parTrans" cxnId="{AF98C5EB-69F7-4685-B18E-321C27724E30}">
      <dgm:prSet/>
      <dgm:spPr/>
      <dgm:t>
        <a:bodyPr/>
        <a:lstStyle/>
        <a:p>
          <a:endParaRPr lang="fr-FR"/>
        </a:p>
      </dgm:t>
    </dgm:pt>
    <dgm:pt modelId="{16B25157-FED3-4324-A44F-0C9A572E20D0}" type="sibTrans" cxnId="{AF98C5EB-69F7-4685-B18E-321C27724E30}">
      <dgm:prSet/>
      <dgm:spPr/>
      <dgm:t>
        <a:bodyPr/>
        <a:lstStyle/>
        <a:p>
          <a:endParaRPr lang="fr-FR"/>
        </a:p>
      </dgm:t>
    </dgm:pt>
    <dgm:pt modelId="{DEFB4F1B-6CE8-4B27-8E4D-729D453B2698}">
      <dgm:prSet phldrT="[Text]" phldr="1"/>
      <dgm:spPr/>
      <dgm:t>
        <a:bodyPr/>
        <a:lstStyle/>
        <a:p>
          <a:endParaRPr lang="fr-FR" dirty="0"/>
        </a:p>
      </dgm:t>
    </dgm:pt>
    <dgm:pt modelId="{7723CC76-44E9-49A7-8E12-319D9DBC6C43}" type="parTrans" cxnId="{AEC67FF5-1537-4BF7-94E4-3E1EC462A893}">
      <dgm:prSet/>
      <dgm:spPr/>
      <dgm:t>
        <a:bodyPr/>
        <a:lstStyle/>
        <a:p>
          <a:endParaRPr lang="fr-FR"/>
        </a:p>
      </dgm:t>
    </dgm:pt>
    <dgm:pt modelId="{1AAFAF14-6564-4604-9930-78AAF4AC44D5}" type="sibTrans" cxnId="{AEC67FF5-1537-4BF7-94E4-3E1EC462A893}">
      <dgm:prSet/>
      <dgm:spPr/>
      <dgm:t>
        <a:bodyPr/>
        <a:lstStyle/>
        <a:p>
          <a:endParaRPr lang="fr-FR"/>
        </a:p>
      </dgm:t>
    </dgm:pt>
    <dgm:pt modelId="{16EC8A7A-5CDF-4155-B816-F7455D5E3329}" type="pres">
      <dgm:prSet presAssocID="{2DA43026-249E-4B6B-B4A3-007A09363A05}" presName="Name0" presStyleCnt="0">
        <dgm:presLayoutVars>
          <dgm:dir/>
          <dgm:animLvl val="lvl"/>
          <dgm:resizeHandles/>
        </dgm:presLayoutVars>
      </dgm:prSet>
      <dgm:spPr/>
    </dgm:pt>
    <dgm:pt modelId="{E9B3D00C-7770-44E0-AE86-A60699F0524F}" type="pres">
      <dgm:prSet presAssocID="{23A24224-DD87-4975-9EB1-E6628C82E774}" presName="linNode" presStyleCnt="0"/>
      <dgm:spPr/>
    </dgm:pt>
    <dgm:pt modelId="{C4FC4F18-B427-4579-8852-E019A027B0D1}" type="pres">
      <dgm:prSet presAssocID="{23A24224-DD87-4975-9EB1-E6628C82E774}" presName="parentShp" presStyleLbl="node1" presStyleIdx="0" presStyleCnt="2">
        <dgm:presLayoutVars>
          <dgm:bulletEnabled val="1"/>
        </dgm:presLayoutVars>
      </dgm:prSet>
      <dgm:spPr/>
    </dgm:pt>
    <dgm:pt modelId="{F2D99C6E-93F7-4B78-B327-DBE65D9B68FA}" type="pres">
      <dgm:prSet presAssocID="{23A24224-DD87-4975-9EB1-E6628C82E774}" presName="childShp" presStyleLbl="bgAccFollowNode1" presStyleIdx="0" presStyleCnt="2">
        <dgm:presLayoutVars>
          <dgm:bulletEnabled val="1"/>
        </dgm:presLayoutVars>
      </dgm:prSet>
      <dgm:spPr/>
    </dgm:pt>
    <dgm:pt modelId="{DB07AA4C-97EC-4E12-ACEF-963F8D7C216B}" type="pres">
      <dgm:prSet presAssocID="{30DCEADA-20BA-4595-B266-95D146995346}" presName="spacing" presStyleCnt="0"/>
      <dgm:spPr/>
    </dgm:pt>
    <dgm:pt modelId="{58DDBAFF-746C-4F8F-B191-65A44B960CC9}" type="pres">
      <dgm:prSet presAssocID="{6C512DB4-66E0-497C-A785-2E60B91C3617}" presName="linNode" presStyleCnt="0"/>
      <dgm:spPr/>
    </dgm:pt>
    <dgm:pt modelId="{59072C62-7E5E-403A-979D-BB1A360DC910}" type="pres">
      <dgm:prSet presAssocID="{6C512DB4-66E0-497C-A785-2E60B91C3617}" presName="parentShp" presStyleLbl="node1" presStyleIdx="1" presStyleCnt="2">
        <dgm:presLayoutVars>
          <dgm:bulletEnabled val="1"/>
        </dgm:presLayoutVars>
      </dgm:prSet>
      <dgm:spPr/>
    </dgm:pt>
    <dgm:pt modelId="{4DAAEE7B-6B67-4F49-9792-879E8048D900}" type="pres">
      <dgm:prSet presAssocID="{6C512DB4-66E0-497C-A785-2E60B91C3617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959D305-5CEC-464A-BDBE-D37C10222C11}" type="presOf" srcId="{6C512DB4-66E0-497C-A785-2E60B91C3617}" destId="{59072C62-7E5E-403A-979D-BB1A360DC910}" srcOrd="0" destOrd="0" presId="urn:microsoft.com/office/officeart/2005/8/layout/vList6"/>
    <dgm:cxn modelId="{4DC66906-1350-4CDF-A93F-5739956B7CCC}" srcId="{23A24224-DD87-4975-9EB1-E6628C82E774}" destId="{53F21107-43B6-448D-901B-F5F2468F602D}" srcOrd="1" destOrd="0" parTransId="{F69B2585-0CEC-4400-8BC6-64C6824DD4F8}" sibTransId="{4A4178E6-CD78-4370-B96E-5F6B39E400C3}"/>
    <dgm:cxn modelId="{0664002A-C129-4384-9F30-76FE47364641}" type="presOf" srcId="{2DA43026-249E-4B6B-B4A3-007A09363A05}" destId="{16EC8A7A-5CDF-4155-B816-F7455D5E3329}" srcOrd="0" destOrd="0" presId="urn:microsoft.com/office/officeart/2005/8/layout/vList6"/>
    <dgm:cxn modelId="{3B643A44-943F-46AC-921F-2B32F9445E8E}" type="presOf" srcId="{DB4D89F0-396B-469F-8398-BC2DEC662A0F}" destId="{F2D99C6E-93F7-4B78-B327-DBE65D9B68FA}" srcOrd="0" destOrd="0" presId="urn:microsoft.com/office/officeart/2005/8/layout/vList6"/>
    <dgm:cxn modelId="{D7C8F374-A030-447E-8C19-E574CC6C4CF0}" srcId="{23A24224-DD87-4975-9EB1-E6628C82E774}" destId="{DB4D89F0-396B-469F-8398-BC2DEC662A0F}" srcOrd="0" destOrd="0" parTransId="{E5B17D93-99EF-45BF-BBF1-2F77831C8EA9}" sibTransId="{C08D34C2-73DB-40CE-B01E-B662696A5360}"/>
    <dgm:cxn modelId="{95268076-F909-4D7D-B7D7-51480A213A4B}" type="presOf" srcId="{DEFB4F1B-6CE8-4B27-8E4D-729D453B2698}" destId="{4DAAEE7B-6B67-4F49-9792-879E8048D900}" srcOrd="0" destOrd="1" presId="urn:microsoft.com/office/officeart/2005/8/layout/vList6"/>
    <dgm:cxn modelId="{EF20C2B0-6C01-4F15-8931-71BE520DE17B}" type="presOf" srcId="{23A24224-DD87-4975-9EB1-E6628C82E774}" destId="{C4FC4F18-B427-4579-8852-E019A027B0D1}" srcOrd="0" destOrd="0" presId="urn:microsoft.com/office/officeart/2005/8/layout/vList6"/>
    <dgm:cxn modelId="{0660E1B5-4A10-42C3-A1D9-81DF2A8196E1}" srcId="{2DA43026-249E-4B6B-B4A3-007A09363A05}" destId="{23A24224-DD87-4975-9EB1-E6628C82E774}" srcOrd="0" destOrd="0" parTransId="{C58A259A-36BB-4B36-9DC2-E393B375391F}" sibTransId="{30DCEADA-20BA-4595-B266-95D146995346}"/>
    <dgm:cxn modelId="{AB9F1BB6-63C8-4DDE-9309-51FB54534135}" type="presOf" srcId="{53F21107-43B6-448D-901B-F5F2468F602D}" destId="{F2D99C6E-93F7-4B78-B327-DBE65D9B68FA}" srcOrd="0" destOrd="1" presId="urn:microsoft.com/office/officeart/2005/8/layout/vList6"/>
    <dgm:cxn modelId="{F12447E3-C3FE-491E-810A-94E59CA904D4}" type="presOf" srcId="{8B0A45D9-EDE9-4929-81E9-0659C75D3BEA}" destId="{4DAAEE7B-6B67-4F49-9792-879E8048D900}" srcOrd="0" destOrd="0" presId="urn:microsoft.com/office/officeart/2005/8/layout/vList6"/>
    <dgm:cxn modelId="{71CB23E4-3C1A-488F-8443-A054A82EB3E5}" srcId="{2DA43026-249E-4B6B-B4A3-007A09363A05}" destId="{6C512DB4-66E0-497C-A785-2E60B91C3617}" srcOrd="1" destOrd="0" parTransId="{E6EFF194-5CDD-453E-9393-664E6B2D93B5}" sibTransId="{CD4DFA15-5AE4-49FF-BF3F-36429156C117}"/>
    <dgm:cxn modelId="{AF98C5EB-69F7-4685-B18E-321C27724E30}" srcId="{6C512DB4-66E0-497C-A785-2E60B91C3617}" destId="{8B0A45D9-EDE9-4929-81E9-0659C75D3BEA}" srcOrd="0" destOrd="0" parTransId="{BFE4D8E7-0C78-4742-9092-6C8047AFF7F8}" sibTransId="{16B25157-FED3-4324-A44F-0C9A572E20D0}"/>
    <dgm:cxn modelId="{AEC67FF5-1537-4BF7-94E4-3E1EC462A893}" srcId="{6C512DB4-66E0-497C-A785-2E60B91C3617}" destId="{DEFB4F1B-6CE8-4B27-8E4D-729D453B2698}" srcOrd="1" destOrd="0" parTransId="{7723CC76-44E9-49A7-8E12-319D9DBC6C43}" sibTransId="{1AAFAF14-6564-4604-9930-78AAF4AC44D5}"/>
    <dgm:cxn modelId="{3E382095-0F38-4B6D-981C-85F608519A50}" type="presParOf" srcId="{16EC8A7A-5CDF-4155-B816-F7455D5E3329}" destId="{E9B3D00C-7770-44E0-AE86-A60699F0524F}" srcOrd="0" destOrd="0" presId="urn:microsoft.com/office/officeart/2005/8/layout/vList6"/>
    <dgm:cxn modelId="{B69813F8-D6B5-4C42-94EC-D5396DE8F2B6}" type="presParOf" srcId="{E9B3D00C-7770-44E0-AE86-A60699F0524F}" destId="{C4FC4F18-B427-4579-8852-E019A027B0D1}" srcOrd="0" destOrd="0" presId="urn:microsoft.com/office/officeart/2005/8/layout/vList6"/>
    <dgm:cxn modelId="{3ACE897F-AF18-4EB0-A541-311842A80545}" type="presParOf" srcId="{E9B3D00C-7770-44E0-AE86-A60699F0524F}" destId="{F2D99C6E-93F7-4B78-B327-DBE65D9B68FA}" srcOrd="1" destOrd="0" presId="urn:microsoft.com/office/officeart/2005/8/layout/vList6"/>
    <dgm:cxn modelId="{C3BC00EA-B5C7-4BFA-B770-D7771BF3D28A}" type="presParOf" srcId="{16EC8A7A-5CDF-4155-B816-F7455D5E3329}" destId="{DB07AA4C-97EC-4E12-ACEF-963F8D7C216B}" srcOrd="1" destOrd="0" presId="urn:microsoft.com/office/officeart/2005/8/layout/vList6"/>
    <dgm:cxn modelId="{43EBBA4D-9C7D-4D5C-BB0B-91D5A8893A77}" type="presParOf" srcId="{16EC8A7A-5CDF-4155-B816-F7455D5E3329}" destId="{58DDBAFF-746C-4F8F-B191-65A44B960CC9}" srcOrd="2" destOrd="0" presId="urn:microsoft.com/office/officeart/2005/8/layout/vList6"/>
    <dgm:cxn modelId="{8097A7EC-2C11-4E43-8C02-76DFE2FBAB26}" type="presParOf" srcId="{58DDBAFF-746C-4F8F-B191-65A44B960CC9}" destId="{59072C62-7E5E-403A-979D-BB1A360DC910}" srcOrd="0" destOrd="0" presId="urn:microsoft.com/office/officeart/2005/8/layout/vList6"/>
    <dgm:cxn modelId="{EE558DDF-001B-4981-9864-9D9D18433155}" type="presParOf" srcId="{58DDBAFF-746C-4F8F-B191-65A44B960CC9}" destId="{4DAAEE7B-6B67-4F49-9792-879E8048D9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4A75F-DE83-47C9-97B9-538B3A2B73F1}">
      <dsp:nvSpPr>
        <dsp:cNvPr id="0" name=""/>
        <dsp:cNvSpPr/>
      </dsp:nvSpPr>
      <dsp:spPr>
        <a:xfrm rot="5400000">
          <a:off x="2955797" y="1313265"/>
          <a:ext cx="1941283" cy="16889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 dirty="0"/>
        </a:p>
      </dsp:txBody>
      <dsp:txXfrm rot="-5400000">
        <a:off x="3345169" y="1489599"/>
        <a:ext cx="1162538" cy="1336249"/>
      </dsp:txXfrm>
    </dsp:sp>
    <dsp:sp modelId="{F6A405D4-2CB5-457B-9B8F-30C4FED9E648}">
      <dsp:nvSpPr>
        <dsp:cNvPr id="0" name=""/>
        <dsp:cNvSpPr/>
      </dsp:nvSpPr>
      <dsp:spPr>
        <a:xfrm>
          <a:off x="4822147" y="1575338"/>
          <a:ext cx="2166471" cy="116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4822147" y="1575338"/>
        <a:ext cx="2166471" cy="1164769"/>
      </dsp:txXfrm>
    </dsp:sp>
    <dsp:sp modelId="{B53B9CA5-A4EF-4DA5-ABB8-DAB88C254AE9}">
      <dsp:nvSpPr>
        <dsp:cNvPr id="0" name=""/>
        <dsp:cNvSpPr/>
      </dsp:nvSpPr>
      <dsp:spPr>
        <a:xfrm rot="5400000">
          <a:off x="1131768" y="1313265"/>
          <a:ext cx="1941283" cy="16889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 dirty="0"/>
        </a:p>
      </dsp:txBody>
      <dsp:txXfrm rot="-5400000">
        <a:off x="1521140" y="1489599"/>
        <a:ext cx="1162538" cy="1336249"/>
      </dsp:txXfrm>
    </dsp:sp>
    <dsp:sp modelId="{184CE455-4111-4775-985F-608816B4E9AC}">
      <dsp:nvSpPr>
        <dsp:cNvPr id="0" name=""/>
        <dsp:cNvSpPr/>
      </dsp:nvSpPr>
      <dsp:spPr>
        <a:xfrm rot="5400000">
          <a:off x="2040288" y="2961026"/>
          <a:ext cx="1941283" cy="16889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 rot="-5400000">
        <a:off x="2429660" y="3137360"/>
        <a:ext cx="1162538" cy="1336249"/>
      </dsp:txXfrm>
    </dsp:sp>
    <dsp:sp modelId="{D6C71FB8-6B30-439F-A002-C4391DD0930F}">
      <dsp:nvSpPr>
        <dsp:cNvPr id="0" name=""/>
        <dsp:cNvSpPr/>
      </dsp:nvSpPr>
      <dsp:spPr>
        <a:xfrm>
          <a:off x="0" y="3223099"/>
          <a:ext cx="2096585" cy="116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0" y="3223099"/>
        <a:ext cx="2096585" cy="1164769"/>
      </dsp:txXfrm>
    </dsp:sp>
    <dsp:sp modelId="{C6E88544-BEC2-486F-B4ED-B91DD09091E5}">
      <dsp:nvSpPr>
        <dsp:cNvPr id="0" name=""/>
        <dsp:cNvSpPr/>
      </dsp:nvSpPr>
      <dsp:spPr>
        <a:xfrm rot="5400000">
          <a:off x="3864318" y="2961026"/>
          <a:ext cx="1941283" cy="16889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 dirty="0"/>
        </a:p>
      </dsp:txBody>
      <dsp:txXfrm rot="-5400000">
        <a:off x="4253690" y="3137360"/>
        <a:ext cx="1162538" cy="1336249"/>
      </dsp:txXfrm>
    </dsp:sp>
    <dsp:sp modelId="{1B01C884-4B84-4238-8F6A-010B8CF69F5A}">
      <dsp:nvSpPr>
        <dsp:cNvPr id="0" name=""/>
        <dsp:cNvSpPr/>
      </dsp:nvSpPr>
      <dsp:spPr>
        <a:xfrm rot="5400000">
          <a:off x="2955797" y="4608787"/>
          <a:ext cx="1941283" cy="16889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 rot="-5400000">
        <a:off x="3345169" y="4785121"/>
        <a:ext cx="1162538" cy="1336249"/>
      </dsp:txXfrm>
    </dsp:sp>
    <dsp:sp modelId="{4860AB72-2035-472D-A29C-6D23A3AD1F90}">
      <dsp:nvSpPr>
        <dsp:cNvPr id="0" name=""/>
        <dsp:cNvSpPr/>
      </dsp:nvSpPr>
      <dsp:spPr>
        <a:xfrm>
          <a:off x="4822147" y="4870860"/>
          <a:ext cx="2166471" cy="116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4822147" y="4870860"/>
        <a:ext cx="2166471" cy="1164769"/>
      </dsp:txXfrm>
    </dsp:sp>
    <dsp:sp modelId="{96122225-2CC2-4CEC-9588-C2DE3C93244E}">
      <dsp:nvSpPr>
        <dsp:cNvPr id="0" name=""/>
        <dsp:cNvSpPr/>
      </dsp:nvSpPr>
      <dsp:spPr>
        <a:xfrm rot="5400000">
          <a:off x="1131768" y="4608787"/>
          <a:ext cx="1941283" cy="16889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 dirty="0"/>
        </a:p>
      </dsp:txBody>
      <dsp:txXfrm rot="-5400000">
        <a:off x="1521140" y="4785121"/>
        <a:ext cx="1162538" cy="1336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DCD8E-4B24-45E8-B8EE-EEA6470FA9A7}">
      <dsp:nvSpPr>
        <dsp:cNvPr id="0" name=""/>
        <dsp:cNvSpPr/>
      </dsp:nvSpPr>
      <dsp:spPr>
        <a:xfrm>
          <a:off x="3458686" y="2489589"/>
          <a:ext cx="3042832" cy="3042832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500" kern="1200"/>
        </a:p>
      </dsp:txBody>
      <dsp:txXfrm>
        <a:off x="4070431" y="3202358"/>
        <a:ext cx="1819342" cy="1564078"/>
      </dsp:txXfrm>
    </dsp:sp>
    <dsp:sp modelId="{D709C54D-9E01-4FD2-8B34-9815BB4FC370}">
      <dsp:nvSpPr>
        <dsp:cNvPr id="0" name=""/>
        <dsp:cNvSpPr/>
      </dsp:nvSpPr>
      <dsp:spPr>
        <a:xfrm>
          <a:off x="1688311" y="1770375"/>
          <a:ext cx="2212968" cy="2212968"/>
        </a:xfrm>
        <a:prstGeom prst="gear6">
          <a:avLst/>
        </a:prstGeom>
        <a:gradFill rotWithShape="0">
          <a:gsLst>
            <a:gs pos="0">
              <a:schemeClr val="accent3">
                <a:hueOff val="-1283574"/>
                <a:satOff val="-49593"/>
                <a:lumOff val="24116"/>
                <a:alphaOff val="0"/>
                <a:shade val="51000"/>
                <a:satMod val="130000"/>
              </a:schemeClr>
            </a:gs>
            <a:gs pos="80000">
              <a:schemeClr val="accent3">
                <a:hueOff val="-1283574"/>
                <a:satOff val="-49593"/>
                <a:lumOff val="24116"/>
                <a:alphaOff val="0"/>
                <a:shade val="93000"/>
                <a:satMod val="130000"/>
              </a:schemeClr>
            </a:gs>
            <a:gs pos="100000">
              <a:schemeClr val="accent3">
                <a:hueOff val="-1283574"/>
                <a:satOff val="-49593"/>
                <a:lumOff val="241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700" kern="1200"/>
        </a:p>
      </dsp:txBody>
      <dsp:txXfrm>
        <a:off x="2245432" y="2330864"/>
        <a:ext cx="1098726" cy="1091990"/>
      </dsp:txXfrm>
    </dsp:sp>
    <dsp:sp modelId="{72BF2609-668C-41AE-9A1A-92CE1E627E77}">
      <dsp:nvSpPr>
        <dsp:cNvPr id="0" name=""/>
        <dsp:cNvSpPr/>
      </dsp:nvSpPr>
      <dsp:spPr>
        <a:xfrm rot="20700000">
          <a:off x="2927799" y="243652"/>
          <a:ext cx="2168257" cy="2168257"/>
        </a:xfrm>
        <a:prstGeom prst="gear6">
          <a:avLst/>
        </a:prstGeom>
        <a:gradFill rotWithShape="0">
          <a:gsLst>
            <a:gs pos="0">
              <a:schemeClr val="accent3">
                <a:hueOff val="-2567149"/>
                <a:satOff val="-99187"/>
                <a:lumOff val="48232"/>
                <a:alphaOff val="0"/>
                <a:shade val="51000"/>
                <a:satMod val="130000"/>
              </a:schemeClr>
            </a:gs>
            <a:gs pos="80000">
              <a:schemeClr val="accent3">
                <a:hueOff val="-2567149"/>
                <a:satOff val="-99187"/>
                <a:lumOff val="48232"/>
                <a:alphaOff val="0"/>
                <a:shade val="93000"/>
                <a:satMod val="130000"/>
              </a:schemeClr>
            </a:gs>
            <a:gs pos="100000">
              <a:schemeClr val="accent3">
                <a:hueOff val="-2567149"/>
                <a:satOff val="-99187"/>
                <a:lumOff val="48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0" kern="1200"/>
        </a:p>
      </dsp:txBody>
      <dsp:txXfrm rot="-20700000">
        <a:off x="3403362" y="719214"/>
        <a:ext cx="1217132" cy="1217132"/>
      </dsp:txXfrm>
    </dsp:sp>
    <dsp:sp modelId="{79F79A4F-A747-4494-B743-89FB519DF445}">
      <dsp:nvSpPr>
        <dsp:cNvPr id="0" name=""/>
        <dsp:cNvSpPr/>
      </dsp:nvSpPr>
      <dsp:spPr>
        <a:xfrm>
          <a:off x="3239678" y="2021870"/>
          <a:ext cx="3894825" cy="3894825"/>
        </a:xfrm>
        <a:prstGeom prst="circularArrow">
          <a:avLst>
            <a:gd name="adj1" fmla="val 4688"/>
            <a:gd name="adj2" fmla="val 299029"/>
            <a:gd name="adj3" fmla="val 2540971"/>
            <a:gd name="adj4" fmla="val 15808839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9B124-9F6A-4413-ABC6-1C5F785CD8D8}">
      <dsp:nvSpPr>
        <dsp:cNvPr id="0" name=""/>
        <dsp:cNvSpPr/>
      </dsp:nvSpPr>
      <dsp:spPr>
        <a:xfrm>
          <a:off x="1296398" y="1274986"/>
          <a:ext cx="2829833" cy="28298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-1283574"/>
                <a:satOff val="-49593"/>
                <a:lumOff val="24116"/>
                <a:alphaOff val="0"/>
                <a:shade val="51000"/>
                <a:satMod val="130000"/>
              </a:schemeClr>
            </a:gs>
            <a:gs pos="80000">
              <a:schemeClr val="accent3">
                <a:hueOff val="-1283574"/>
                <a:satOff val="-49593"/>
                <a:lumOff val="24116"/>
                <a:alphaOff val="0"/>
                <a:shade val="93000"/>
                <a:satMod val="130000"/>
              </a:schemeClr>
            </a:gs>
            <a:gs pos="100000">
              <a:schemeClr val="accent3">
                <a:hueOff val="-1283574"/>
                <a:satOff val="-49593"/>
                <a:lumOff val="241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E880C9-809D-4070-AC85-CBD897BFE8B9}">
      <dsp:nvSpPr>
        <dsp:cNvPr id="0" name=""/>
        <dsp:cNvSpPr/>
      </dsp:nvSpPr>
      <dsp:spPr>
        <a:xfrm>
          <a:off x="2426259" y="-237020"/>
          <a:ext cx="3051130" cy="305113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-2567149"/>
                <a:satOff val="-99187"/>
                <a:lumOff val="48232"/>
                <a:alphaOff val="0"/>
                <a:shade val="51000"/>
                <a:satMod val="130000"/>
              </a:schemeClr>
            </a:gs>
            <a:gs pos="80000">
              <a:schemeClr val="accent3">
                <a:hueOff val="-2567149"/>
                <a:satOff val="-99187"/>
                <a:lumOff val="48232"/>
                <a:alphaOff val="0"/>
                <a:shade val="93000"/>
                <a:satMod val="130000"/>
              </a:schemeClr>
            </a:gs>
            <a:gs pos="100000">
              <a:schemeClr val="accent3">
                <a:hueOff val="-2567149"/>
                <a:satOff val="-99187"/>
                <a:lumOff val="48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99C6E-93F7-4B78-B327-DBE65D9B68FA}">
      <dsp:nvSpPr>
        <dsp:cNvPr id="0" name=""/>
        <dsp:cNvSpPr/>
      </dsp:nvSpPr>
      <dsp:spPr>
        <a:xfrm>
          <a:off x="3945599" y="483"/>
          <a:ext cx="5918400" cy="18852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4700" kern="1200"/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4700" kern="1200"/>
        </a:p>
      </dsp:txBody>
      <dsp:txXfrm>
        <a:off x="3945599" y="236140"/>
        <a:ext cx="5211430" cy="1413939"/>
      </dsp:txXfrm>
    </dsp:sp>
    <dsp:sp modelId="{C4FC4F18-B427-4579-8852-E019A027B0D1}">
      <dsp:nvSpPr>
        <dsp:cNvPr id="0" name=""/>
        <dsp:cNvSpPr/>
      </dsp:nvSpPr>
      <dsp:spPr>
        <a:xfrm>
          <a:off x="0" y="483"/>
          <a:ext cx="3945600" cy="18852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/>
        </a:p>
      </dsp:txBody>
      <dsp:txXfrm>
        <a:off x="92030" y="92513"/>
        <a:ext cx="3761540" cy="1701193"/>
      </dsp:txXfrm>
    </dsp:sp>
    <dsp:sp modelId="{4DAAEE7B-6B67-4F49-9792-879E8048D900}">
      <dsp:nvSpPr>
        <dsp:cNvPr id="0" name=""/>
        <dsp:cNvSpPr/>
      </dsp:nvSpPr>
      <dsp:spPr>
        <a:xfrm>
          <a:off x="3945599" y="2074262"/>
          <a:ext cx="5918400" cy="18852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546418"/>
            <a:satOff val="-6876"/>
            <a:lumOff val="-674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46418"/>
              <a:satOff val="-6876"/>
              <a:lumOff val="-67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4700" kern="1200"/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4700" kern="1200"/>
        </a:p>
      </dsp:txBody>
      <dsp:txXfrm>
        <a:off x="3945599" y="2309919"/>
        <a:ext cx="5211430" cy="1413939"/>
      </dsp:txXfrm>
    </dsp:sp>
    <dsp:sp modelId="{59072C62-7E5E-403A-979D-BB1A360DC910}">
      <dsp:nvSpPr>
        <dsp:cNvPr id="0" name=""/>
        <dsp:cNvSpPr/>
      </dsp:nvSpPr>
      <dsp:spPr>
        <a:xfrm>
          <a:off x="0" y="2074262"/>
          <a:ext cx="3945600" cy="1885253"/>
        </a:xfrm>
        <a:prstGeom prst="roundRect">
          <a:avLst/>
        </a:prstGeom>
        <a:gradFill rotWithShape="0">
          <a:gsLst>
            <a:gs pos="0">
              <a:schemeClr val="accent5">
                <a:hueOff val="-3119643"/>
                <a:satOff val="31545"/>
                <a:lumOff val="-35686"/>
                <a:alphaOff val="0"/>
                <a:shade val="51000"/>
                <a:satMod val="130000"/>
              </a:schemeClr>
            </a:gs>
            <a:gs pos="80000">
              <a:schemeClr val="accent5">
                <a:hueOff val="-3119643"/>
                <a:satOff val="31545"/>
                <a:lumOff val="-35686"/>
                <a:alphaOff val="0"/>
                <a:shade val="93000"/>
                <a:satMod val="130000"/>
              </a:schemeClr>
            </a:gs>
            <a:gs pos="100000">
              <a:schemeClr val="accent5">
                <a:hueOff val="-3119643"/>
                <a:satOff val="31545"/>
                <a:lumOff val="-35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/>
        </a:p>
      </dsp:txBody>
      <dsp:txXfrm>
        <a:off x="92030" y="2166292"/>
        <a:ext cx="3761540" cy="1701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5882715" cy="4552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7688042" y="0"/>
            <a:ext cx="5882713" cy="4552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75150" y="682625"/>
            <a:ext cx="4822825" cy="340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57550" y="4319759"/>
            <a:ext cx="10858025" cy="40931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38453"/>
            <a:ext cx="5882715" cy="4552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688042" y="8638453"/>
            <a:ext cx="5882713" cy="4552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823B9A3-054B-4B1C-B031-E5ACEAD51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95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7F3F620-5638-40CB-8BA8-9D141FFA0C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75150" y="682625"/>
            <a:ext cx="4822825" cy="34099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0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862" y="9402223"/>
            <a:ext cx="36376518" cy="64883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9490" y="17151707"/>
            <a:ext cx="29955259" cy="7734470"/>
          </a:xfrm>
        </p:spPr>
        <p:txBody>
          <a:bodyPr/>
          <a:lstStyle>
            <a:lvl1pPr marL="0" indent="0" algn="ctr">
              <a:buNone/>
              <a:defRPr/>
            </a:lvl1pPr>
            <a:lvl2pPr marL="323378" indent="0" algn="ctr">
              <a:buNone/>
              <a:defRPr/>
            </a:lvl2pPr>
            <a:lvl3pPr marL="646755" indent="0" algn="ctr">
              <a:buNone/>
              <a:defRPr/>
            </a:lvl3pPr>
            <a:lvl4pPr marL="970133" indent="0" algn="ctr">
              <a:buNone/>
              <a:defRPr/>
            </a:lvl4pPr>
            <a:lvl5pPr marL="1293510" indent="0" algn="ctr">
              <a:buNone/>
              <a:defRPr/>
            </a:lvl5pPr>
            <a:lvl6pPr marL="1616888" indent="0" algn="ctr">
              <a:buNone/>
              <a:defRPr/>
            </a:lvl6pPr>
            <a:lvl7pPr marL="1940265" indent="0" algn="ctr">
              <a:buNone/>
              <a:defRPr/>
            </a:lvl7pPr>
            <a:lvl8pPr marL="2263643" indent="0" algn="ctr">
              <a:buNone/>
              <a:defRPr/>
            </a:lvl8pPr>
            <a:lvl9pPr marL="25870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4CC42-5E19-4F24-8108-8AA00205C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DF3B-4159-45EE-83F8-552D069A9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27241" y="1212345"/>
            <a:ext cx="9628350" cy="258257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0421" y="1212345"/>
            <a:ext cx="28717000" cy="25825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D7514-6B09-408D-9136-3036D9425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19D9-C9D9-463E-AC99-DEAA4FAE4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450" y="19450027"/>
            <a:ext cx="36374748" cy="6010416"/>
          </a:xfrm>
        </p:spPr>
        <p:txBody>
          <a:bodyPr anchor="t"/>
          <a:lstStyle>
            <a:lvl1pPr algn="l">
              <a:defRPr sz="282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0450" y="12829060"/>
            <a:ext cx="36374748" cy="6620967"/>
          </a:xfrm>
        </p:spPr>
        <p:txBody>
          <a:bodyPr anchor="b"/>
          <a:lstStyle>
            <a:lvl1pPr marL="0" indent="0">
              <a:buNone/>
              <a:defRPr sz="1415"/>
            </a:lvl1pPr>
            <a:lvl2pPr marL="323378" indent="0">
              <a:buNone/>
              <a:defRPr sz="1273"/>
            </a:lvl2pPr>
            <a:lvl3pPr marL="646755" indent="0">
              <a:buNone/>
              <a:defRPr sz="1132"/>
            </a:lvl3pPr>
            <a:lvl4pPr marL="970133" indent="0">
              <a:buNone/>
              <a:defRPr sz="990"/>
            </a:lvl4pPr>
            <a:lvl5pPr marL="1293510" indent="0">
              <a:buNone/>
              <a:defRPr sz="990"/>
            </a:lvl5pPr>
            <a:lvl6pPr marL="1616888" indent="0">
              <a:buNone/>
              <a:defRPr sz="990"/>
            </a:lvl6pPr>
            <a:lvl7pPr marL="1940265" indent="0">
              <a:buNone/>
              <a:defRPr sz="990"/>
            </a:lvl7pPr>
            <a:lvl8pPr marL="2263643" indent="0">
              <a:buNone/>
              <a:defRPr sz="990"/>
            </a:lvl8pPr>
            <a:lvl9pPr marL="258702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95774-8312-413A-885F-C70BA7D4C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0421" y="7063867"/>
            <a:ext cx="19171790" cy="19974250"/>
          </a:xfrm>
        </p:spPr>
        <p:txBody>
          <a:bodyPr/>
          <a:lstStyle>
            <a:lvl1pPr>
              <a:defRPr sz="1980"/>
            </a:lvl1pPr>
            <a:lvl2pPr>
              <a:defRPr sz="1698"/>
            </a:lvl2pPr>
            <a:lvl3pPr>
              <a:defRPr sz="1415"/>
            </a:lvl3pPr>
            <a:lvl4pPr>
              <a:defRPr sz="1273"/>
            </a:lvl4pPr>
            <a:lvl5pPr>
              <a:defRPr sz="1273"/>
            </a:lvl5pPr>
            <a:lvl6pPr>
              <a:defRPr sz="1273"/>
            </a:lvl6pPr>
            <a:lvl7pPr>
              <a:defRPr sz="1273"/>
            </a:lvl7pPr>
            <a:lvl8pPr>
              <a:defRPr sz="1273"/>
            </a:lvl8pPr>
            <a:lvl9pPr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82031" y="7063867"/>
            <a:ext cx="19173560" cy="19974250"/>
          </a:xfrm>
        </p:spPr>
        <p:txBody>
          <a:bodyPr/>
          <a:lstStyle>
            <a:lvl1pPr>
              <a:defRPr sz="1980"/>
            </a:lvl1pPr>
            <a:lvl2pPr>
              <a:defRPr sz="1698"/>
            </a:lvl2pPr>
            <a:lvl3pPr>
              <a:defRPr sz="1415"/>
            </a:lvl3pPr>
            <a:lvl4pPr>
              <a:defRPr sz="1273"/>
            </a:lvl4pPr>
            <a:lvl5pPr>
              <a:defRPr sz="1273"/>
            </a:lvl5pPr>
            <a:lvl6pPr>
              <a:defRPr sz="1273"/>
            </a:lvl6pPr>
            <a:lvl7pPr>
              <a:defRPr sz="1273"/>
            </a:lvl7pPr>
            <a:lvl8pPr>
              <a:defRPr sz="1273"/>
            </a:lvl8pPr>
            <a:lvl9pPr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87ADE-F998-47D6-87F0-7068A19A0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1" y="1212343"/>
            <a:ext cx="38513400" cy="50445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419" y="6774856"/>
            <a:ext cx="18908219" cy="2823794"/>
          </a:xfrm>
        </p:spPr>
        <p:txBody>
          <a:bodyPr anchor="b"/>
          <a:lstStyle>
            <a:lvl1pPr marL="0" indent="0">
              <a:buNone/>
              <a:defRPr sz="1698" b="1"/>
            </a:lvl1pPr>
            <a:lvl2pPr marL="323378" indent="0">
              <a:buNone/>
              <a:defRPr sz="1415" b="1"/>
            </a:lvl2pPr>
            <a:lvl3pPr marL="646755" indent="0">
              <a:buNone/>
              <a:defRPr sz="1273" b="1"/>
            </a:lvl3pPr>
            <a:lvl4pPr marL="970133" indent="0">
              <a:buNone/>
              <a:defRPr sz="1132" b="1"/>
            </a:lvl4pPr>
            <a:lvl5pPr marL="1293510" indent="0">
              <a:buNone/>
              <a:defRPr sz="1132" b="1"/>
            </a:lvl5pPr>
            <a:lvl6pPr marL="1616888" indent="0">
              <a:buNone/>
              <a:defRPr sz="1132" b="1"/>
            </a:lvl6pPr>
            <a:lvl7pPr marL="1940265" indent="0">
              <a:buNone/>
              <a:defRPr sz="1132" b="1"/>
            </a:lvl7pPr>
            <a:lvl8pPr marL="2263643" indent="0">
              <a:buNone/>
              <a:defRPr sz="1132" b="1"/>
            </a:lvl8pPr>
            <a:lvl9pPr marL="2587020" indent="0">
              <a:buNone/>
              <a:defRPr sz="11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419" y="9598650"/>
            <a:ext cx="18908219" cy="17438214"/>
          </a:xfrm>
        </p:spPr>
        <p:txBody>
          <a:bodyPr/>
          <a:lstStyle>
            <a:lvl1pPr>
              <a:defRPr sz="1698"/>
            </a:lvl1pPr>
            <a:lvl2pPr>
              <a:defRPr sz="1415"/>
            </a:lvl2pPr>
            <a:lvl3pPr>
              <a:defRPr sz="1273"/>
            </a:lvl3pPr>
            <a:lvl4pPr>
              <a:defRPr sz="1132"/>
            </a:lvl4pPr>
            <a:lvl5pPr>
              <a:defRPr sz="1132"/>
            </a:lvl5pPr>
            <a:lvl6pPr>
              <a:defRPr sz="1132"/>
            </a:lvl6pPr>
            <a:lvl7pPr>
              <a:defRPr sz="1132"/>
            </a:lvl7pPr>
            <a:lvl8pPr>
              <a:defRPr sz="1132"/>
            </a:lvl8pPr>
            <a:lvl9pPr>
              <a:defRPr sz="11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38528" y="6774856"/>
            <a:ext cx="18915293" cy="2823794"/>
          </a:xfrm>
        </p:spPr>
        <p:txBody>
          <a:bodyPr anchor="b"/>
          <a:lstStyle>
            <a:lvl1pPr marL="0" indent="0">
              <a:buNone/>
              <a:defRPr sz="1698" b="1"/>
            </a:lvl1pPr>
            <a:lvl2pPr marL="323378" indent="0">
              <a:buNone/>
              <a:defRPr sz="1415" b="1"/>
            </a:lvl2pPr>
            <a:lvl3pPr marL="646755" indent="0">
              <a:buNone/>
              <a:defRPr sz="1273" b="1"/>
            </a:lvl3pPr>
            <a:lvl4pPr marL="970133" indent="0">
              <a:buNone/>
              <a:defRPr sz="1132" b="1"/>
            </a:lvl4pPr>
            <a:lvl5pPr marL="1293510" indent="0">
              <a:buNone/>
              <a:defRPr sz="1132" b="1"/>
            </a:lvl5pPr>
            <a:lvl6pPr marL="1616888" indent="0">
              <a:buNone/>
              <a:defRPr sz="1132" b="1"/>
            </a:lvl6pPr>
            <a:lvl7pPr marL="1940265" indent="0">
              <a:buNone/>
              <a:defRPr sz="1132" b="1"/>
            </a:lvl7pPr>
            <a:lvl8pPr marL="2263643" indent="0">
              <a:buNone/>
              <a:defRPr sz="1132" b="1"/>
            </a:lvl8pPr>
            <a:lvl9pPr marL="2587020" indent="0">
              <a:buNone/>
              <a:defRPr sz="11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38528" y="9598650"/>
            <a:ext cx="18915293" cy="17438214"/>
          </a:xfrm>
        </p:spPr>
        <p:txBody>
          <a:bodyPr/>
          <a:lstStyle>
            <a:lvl1pPr>
              <a:defRPr sz="1698"/>
            </a:lvl1pPr>
            <a:lvl2pPr>
              <a:defRPr sz="1415"/>
            </a:lvl2pPr>
            <a:lvl3pPr>
              <a:defRPr sz="1273"/>
            </a:lvl3pPr>
            <a:lvl4pPr>
              <a:defRPr sz="1132"/>
            </a:lvl4pPr>
            <a:lvl5pPr>
              <a:defRPr sz="1132"/>
            </a:lvl5pPr>
            <a:lvl6pPr>
              <a:defRPr sz="1132"/>
            </a:lvl6pPr>
            <a:lvl7pPr>
              <a:defRPr sz="1132"/>
            </a:lvl7pPr>
            <a:lvl8pPr>
              <a:defRPr sz="1132"/>
            </a:lvl8pPr>
            <a:lvl9pPr>
              <a:defRPr sz="11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0D857-1525-4A7C-AB8F-21CD09338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830CA-881A-4FF7-8B83-3A763FE793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50BA4-6008-4DAA-8214-8C446A2BC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19" y="1204837"/>
            <a:ext cx="14079008" cy="5128371"/>
          </a:xfrm>
        </p:spPr>
        <p:txBody>
          <a:bodyPr anchor="b"/>
          <a:lstStyle>
            <a:lvl1pPr algn="l">
              <a:defRPr sz="14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0654" y="1204836"/>
            <a:ext cx="23923167" cy="25832028"/>
          </a:xfrm>
        </p:spPr>
        <p:txBody>
          <a:bodyPr/>
          <a:lstStyle>
            <a:lvl1pPr>
              <a:defRPr sz="2263"/>
            </a:lvl1pPr>
            <a:lvl2pPr>
              <a:defRPr sz="1980"/>
            </a:lvl2pPr>
            <a:lvl3pPr>
              <a:defRPr sz="1698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419" y="6333207"/>
            <a:ext cx="14079008" cy="20703657"/>
          </a:xfrm>
        </p:spPr>
        <p:txBody>
          <a:bodyPr/>
          <a:lstStyle>
            <a:lvl1pPr marL="0" indent="0">
              <a:buNone/>
              <a:defRPr sz="990"/>
            </a:lvl1pPr>
            <a:lvl2pPr marL="323378" indent="0">
              <a:buNone/>
              <a:defRPr sz="849"/>
            </a:lvl2pPr>
            <a:lvl3pPr marL="646755" indent="0">
              <a:buNone/>
              <a:defRPr sz="707"/>
            </a:lvl3pPr>
            <a:lvl4pPr marL="970133" indent="0">
              <a:buNone/>
              <a:defRPr sz="637"/>
            </a:lvl4pPr>
            <a:lvl5pPr marL="1293510" indent="0">
              <a:buNone/>
              <a:defRPr sz="637"/>
            </a:lvl5pPr>
            <a:lvl6pPr marL="1616888" indent="0">
              <a:buNone/>
              <a:defRPr sz="637"/>
            </a:lvl6pPr>
            <a:lvl7pPr marL="1940265" indent="0">
              <a:buNone/>
              <a:defRPr sz="637"/>
            </a:lvl7pPr>
            <a:lvl8pPr marL="2263643" indent="0">
              <a:buNone/>
              <a:defRPr sz="637"/>
            </a:lvl8pPr>
            <a:lvl9pPr marL="2587020" indent="0">
              <a:buNone/>
              <a:defRPr sz="6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C662C-1AB1-4278-A6D7-18844D9B2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325" y="21186592"/>
            <a:ext cx="25676189" cy="2502255"/>
          </a:xfrm>
        </p:spPr>
        <p:txBody>
          <a:bodyPr anchor="b"/>
          <a:lstStyle>
            <a:lvl1pPr algn="l">
              <a:defRPr sz="14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8325" y="2704939"/>
            <a:ext cx="25676189" cy="18160115"/>
          </a:xfrm>
        </p:spPr>
        <p:txBody>
          <a:bodyPr/>
          <a:lstStyle>
            <a:lvl1pPr marL="0" indent="0">
              <a:buNone/>
              <a:defRPr sz="2263"/>
            </a:lvl1pPr>
            <a:lvl2pPr marL="323378" indent="0">
              <a:buNone/>
              <a:defRPr sz="1980"/>
            </a:lvl2pPr>
            <a:lvl3pPr marL="646755" indent="0">
              <a:buNone/>
              <a:defRPr sz="1698"/>
            </a:lvl3pPr>
            <a:lvl4pPr marL="970133" indent="0">
              <a:buNone/>
              <a:defRPr sz="1415"/>
            </a:lvl4pPr>
            <a:lvl5pPr marL="1293510" indent="0">
              <a:buNone/>
              <a:defRPr sz="1415"/>
            </a:lvl5pPr>
            <a:lvl6pPr marL="1616888" indent="0">
              <a:buNone/>
              <a:defRPr sz="1415"/>
            </a:lvl6pPr>
            <a:lvl7pPr marL="1940265" indent="0">
              <a:buNone/>
              <a:defRPr sz="1415"/>
            </a:lvl7pPr>
            <a:lvl8pPr marL="2263643" indent="0">
              <a:buNone/>
              <a:defRPr sz="1415"/>
            </a:lvl8pPr>
            <a:lvl9pPr marL="2587020" indent="0">
              <a:buNone/>
              <a:defRPr sz="141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8325" y="23688847"/>
            <a:ext cx="25676189" cy="3551951"/>
          </a:xfrm>
        </p:spPr>
        <p:txBody>
          <a:bodyPr/>
          <a:lstStyle>
            <a:lvl1pPr marL="0" indent="0">
              <a:buNone/>
              <a:defRPr sz="990"/>
            </a:lvl1pPr>
            <a:lvl2pPr marL="323378" indent="0">
              <a:buNone/>
              <a:defRPr sz="849"/>
            </a:lvl2pPr>
            <a:lvl3pPr marL="646755" indent="0">
              <a:buNone/>
              <a:defRPr sz="707"/>
            </a:lvl3pPr>
            <a:lvl4pPr marL="970133" indent="0">
              <a:buNone/>
              <a:defRPr sz="637"/>
            </a:lvl4pPr>
            <a:lvl5pPr marL="1293510" indent="0">
              <a:buNone/>
              <a:defRPr sz="637"/>
            </a:lvl5pPr>
            <a:lvl6pPr marL="1616888" indent="0">
              <a:buNone/>
              <a:defRPr sz="637"/>
            </a:lvl6pPr>
            <a:lvl7pPr marL="1940265" indent="0">
              <a:buNone/>
              <a:defRPr sz="637"/>
            </a:lvl7pPr>
            <a:lvl8pPr marL="2263643" indent="0">
              <a:buNone/>
              <a:defRPr sz="637"/>
            </a:lvl8pPr>
            <a:lvl9pPr marL="2587020" indent="0">
              <a:buNone/>
              <a:defRPr sz="6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CC23-BC06-4CBF-A53F-3D04246DA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1284" y="1212622"/>
            <a:ext cx="38513917" cy="504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0253" tIns="235127" rIns="470253" bIns="235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1284" y="7062402"/>
            <a:ext cx="38513917" cy="1997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1283" y="27563577"/>
            <a:ext cx="9985921" cy="21018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>
              <a:defRPr sz="5093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3124" y="27563577"/>
            <a:ext cx="13550236" cy="21018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ctr">
              <a:defRPr sz="5093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69279" y="27563577"/>
            <a:ext cx="9985921" cy="21018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r">
              <a:defRPr sz="5093"/>
            </a:lvl1pPr>
          </a:lstStyle>
          <a:p>
            <a:pPr>
              <a:defRPr/>
            </a:pPr>
            <a:fld id="{E22E5803-C242-4E66-B8B1-CA2CFA694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26972" rtl="0" eaLnBrk="0" fontAlgn="base" hangingPunct="0">
        <a:spcBef>
          <a:spcPct val="0"/>
        </a:spcBef>
        <a:spcAft>
          <a:spcPct val="0"/>
        </a:spcAft>
        <a:defRPr sz="16056">
          <a:solidFill>
            <a:schemeClr val="tx2"/>
          </a:solidFill>
          <a:latin typeface="+mj-lt"/>
          <a:ea typeface="+mj-ea"/>
          <a:cs typeface="+mj-cs"/>
        </a:defRPr>
      </a:lvl1pPr>
      <a:lvl2pPr algn="ctr" defTabSz="3326972" rtl="0" eaLnBrk="0" fontAlgn="base" hangingPunct="0">
        <a:spcBef>
          <a:spcPct val="0"/>
        </a:spcBef>
        <a:spcAft>
          <a:spcPct val="0"/>
        </a:spcAft>
        <a:defRPr sz="16056">
          <a:solidFill>
            <a:schemeClr val="tx2"/>
          </a:solidFill>
          <a:latin typeface="Arial" pitchFamily="34" charset="0"/>
        </a:defRPr>
      </a:lvl2pPr>
      <a:lvl3pPr algn="ctr" defTabSz="3326972" rtl="0" eaLnBrk="0" fontAlgn="base" hangingPunct="0">
        <a:spcBef>
          <a:spcPct val="0"/>
        </a:spcBef>
        <a:spcAft>
          <a:spcPct val="0"/>
        </a:spcAft>
        <a:defRPr sz="16056">
          <a:solidFill>
            <a:schemeClr val="tx2"/>
          </a:solidFill>
          <a:latin typeface="Arial" pitchFamily="34" charset="0"/>
        </a:defRPr>
      </a:lvl3pPr>
      <a:lvl4pPr algn="ctr" defTabSz="3326972" rtl="0" eaLnBrk="0" fontAlgn="base" hangingPunct="0">
        <a:spcBef>
          <a:spcPct val="0"/>
        </a:spcBef>
        <a:spcAft>
          <a:spcPct val="0"/>
        </a:spcAft>
        <a:defRPr sz="16056">
          <a:solidFill>
            <a:schemeClr val="tx2"/>
          </a:solidFill>
          <a:latin typeface="Arial" pitchFamily="34" charset="0"/>
        </a:defRPr>
      </a:lvl4pPr>
      <a:lvl5pPr algn="ctr" defTabSz="3326972" rtl="0" eaLnBrk="0" fontAlgn="base" hangingPunct="0">
        <a:spcBef>
          <a:spcPct val="0"/>
        </a:spcBef>
        <a:spcAft>
          <a:spcPct val="0"/>
        </a:spcAft>
        <a:defRPr sz="16056">
          <a:solidFill>
            <a:schemeClr val="tx2"/>
          </a:solidFill>
          <a:latin typeface="Arial" pitchFamily="34" charset="0"/>
        </a:defRPr>
      </a:lvl5pPr>
      <a:lvl6pPr marL="323378" algn="ctr" defTabSz="3326972" rtl="0" fontAlgn="base">
        <a:spcBef>
          <a:spcPct val="0"/>
        </a:spcBef>
        <a:spcAft>
          <a:spcPct val="0"/>
        </a:spcAft>
        <a:defRPr sz="16056">
          <a:solidFill>
            <a:schemeClr val="tx2"/>
          </a:solidFill>
          <a:latin typeface="Arial" pitchFamily="34" charset="0"/>
        </a:defRPr>
      </a:lvl6pPr>
      <a:lvl7pPr marL="646755" algn="ctr" defTabSz="3326972" rtl="0" fontAlgn="base">
        <a:spcBef>
          <a:spcPct val="0"/>
        </a:spcBef>
        <a:spcAft>
          <a:spcPct val="0"/>
        </a:spcAft>
        <a:defRPr sz="16056">
          <a:solidFill>
            <a:schemeClr val="tx2"/>
          </a:solidFill>
          <a:latin typeface="Arial" pitchFamily="34" charset="0"/>
        </a:defRPr>
      </a:lvl7pPr>
      <a:lvl8pPr marL="970133" algn="ctr" defTabSz="3326972" rtl="0" fontAlgn="base">
        <a:spcBef>
          <a:spcPct val="0"/>
        </a:spcBef>
        <a:spcAft>
          <a:spcPct val="0"/>
        </a:spcAft>
        <a:defRPr sz="16056">
          <a:solidFill>
            <a:schemeClr val="tx2"/>
          </a:solidFill>
          <a:latin typeface="Arial" pitchFamily="34" charset="0"/>
        </a:defRPr>
      </a:lvl8pPr>
      <a:lvl9pPr marL="1293510" algn="ctr" defTabSz="3326972" rtl="0" fontAlgn="base">
        <a:spcBef>
          <a:spcPct val="0"/>
        </a:spcBef>
        <a:spcAft>
          <a:spcPct val="0"/>
        </a:spcAft>
        <a:defRPr sz="16056">
          <a:solidFill>
            <a:schemeClr val="tx2"/>
          </a:solidFill>
          <a:latin typeface="Arial" pitchFamily="34" charset="0"/>
        </a:defRPr>
      </a:lvl9pPr>
    </p:titleStyle>
    <p:bodyStyle>
      <a:lvl1pPr marL="1248597" indent="-1248597" algn="l" defTabSz="3326972" rtl="0" eaLnBrk="0" fontAlgn="base" hangingPunct="0">
        <a:spcBef>
          <a:spcPct val="20000"/>
        </a:spcBef>
        <a:spcAft>
          <a:spcPct val="0"/>
        </a:spcAft>
        <a:buChar char="•"/>
        <a:defRPr sz="11670">
          <a:solidFill>
            <a:schemeClr val="tx1"/>
          </a:solidFill>
          <a:latin typeface="+mn-lt"/>
          <a:ea typeface="+mn-ea"/>
          <a:cs typeface="+mn-cs"/>
        </a:defRPr>
      </a:lvl1pPr>
      <a:lvl2pPr marL="2703796" indent="-1040872" algn="l" defTabSz="3326972" rtl="0" eaLnBrk="0" fontAlgn="base" hangingPunct="0">
        <a:spcBef>
          <a:spcPct val="20000"/>
        </a:spcBef>
        <a:spcAft>
          <a:spcPct val="0"/>
        </a:spcAft>
        <a:buChar char="–"/>
        <a:defRPr sz="10185">
          <a:solidFill>
            <a:schemeClr val="tx1"/>
          </a:solidFill>
          <a:latin typeface="+mn-lt"/>
        </a:defRPr>
      </a:lvl2pPr>
      <a:lvl3pPr marL="4158995" indent="-832024" algn="l" defTabSz="3326972" rtl="0" eaLnBrk="0" fontAlgn="base" hangingPunct="0">
        <a:spcBef>
          <a:spcPct val="20000"/>
        </a:spcBef>
        <a:spcAft>
          <a:spcPct val="0"/>
        </a:spcAft>
        <a:buChar char="•"/>
        <a:defRPr sz="8700">
          <a:solidFill>
            <a:schemeClr val="tx1"/>
          </a:solidFill>
          <a:latin typeface="+mn-lt"/>
        </a:defRPr>
      </a:lvl3pPr>
      <a:lvl4pPr marL="5820796" indent="-832024" algn="l" defTabSz="3326972" rtl="0" eaLnBrk="0" fontAlgn="base" hangingPunct="0">
        <a:spcBef>
          <a:spcPct val="20000"/>
        </a:spcBef>
        <a:spcAft>
          <a:spcPct val="0"/>
        </a:spcAft>
        <a:buChar char="–"/>
        <a:defRPr sz="7356">
          <a:solidFill>
            <a:schemeClr val="tx1"/>
          </a:solidFill>
          <a:latin typeface="+mn-lt"/>
        </a:defRPr>
      </a:lvl4pPr>
      <a:lvl5pPr marL="7483721" indent="-830901" algn="l" defTabSz="3326972" rtl="0" eaLnBrk="0" fontAlgn="base" hangingPunct="0">
        <a:spcBef>
          <a:spcPct val="20000"/>
        </a:spcBef>
        <a:spcAft>
          <a:spcPct val="0"/>
        </a:spcAft>
        <a:buChar char="»"/>
        <a:defRPr sz="7356">
          <a:solidFill>
            <a:schemeClr val="tx1"/>
          </a:solidFill>
          <a:latin typeface="+mn-lt"/>
        </a:defRPr>
      </a:lvl5pPr>
      <a:lvl6pPr marL="7807098" indent="-830901" algn="l" defTabSz="3326972" rtl="0" fontAlgn="base">
        <a:spcBef>
          <a:spcPct val="20000"/>
        </a:spcBef>
        <a:spcAft>
          <a:spcPct val="0"/>
        </a:spcAft>
        <a:buChar char="»"/>
        <a:defRPr sz="7356">
          <a:solidFill>
            <a:schemeClr val="tx1"/>
          </a:solidFill>
          <a:latin typeface="+mn-lt"/>
        </a:defRPr>
      </a:lvl6pPr>
      <a:lvl7pPr marL="8130476" indent="-830901" algn="l" defTabSz="3326972" rtl="0" fontAlgn="base">
        <a:spcBef>
          <a:spcPct val="20000"/>
        </a:spcBef>
        <a:spcAft>
          <a:spcPct val="0"/>
        </a:spcAft>
        <a:buChar char="»"/>
        <a:defRPr sz="7356">
          <a:solidFill>
            <a:schemeClr val="tx1"/>
          </a:solidFill>
          <a:latin typeface="+mn-lt"/>
        </a:defRPr>
      </a:lvl7pPr>
      <a:lvl8pPr marL="8453853" indent="-830901" algn="l" defTabSz="3326972" rtl="0" fontAlgn="base">
        <a:spcBef>
          <a:spcPct val="20000"/>
        </a:spcBef>
        <a:spcAft>
          <a:spcPct val="0"/>
        </a:spcAft>
        <a:buChar char="»"/>
        <a:defRPr sz="7356">
          <a:solidFill>
            <a:schemeClr val="tx1"/>
          </a:solidFill>
          <a:latin typeface="+mn-lt"/>
        </a:defRPr>
      </a:lvl8pPr>
      <a:lvl9pPr marL="8777231" indent="-830901" algn="l" defTabSz="3326972" rtl="0" fontAlgn="base">
        <a:spcBef>
          <a:spcPct val="20000"/>
        </a:spcBef>
        <a:spcAft>
          <a:spcPct val="0"/>
        </a:spcAft>
        <a:buChar char="»"/>
        <a:defRPr sz="73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46755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3378" algn="l" defTabSz="646755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46755" algn="l" defTabSz="646755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70133" algn="l" defTabSz="646755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293510" algn="l" defTabSz="646755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16888" algn="l" defTabSz="646755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40265" algn="l" defTabSz="646755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63643" algn="l" defTabSz="646755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587020" algn="l" defTabSz="646755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Data" Target="../diagrams/data3.xml"/><Relationship Id="rId3" Type="http://schemas.openxmlformats.org/officeDocument/2006/relationships/image" Target="../media/image1.emf"/><Relationship Id="rId21" Type="http://schemas.openxmlformats.org/officeDocument/2006/relationships/diagramColors" Target="../diagrams/colors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19" Type="http://schemas.openxmlformats.org/officeDocument/2006/relationships/diagramLayout" Target="../diagrams/layout3.xml"/><Relationship Id="rId4" Type="http://schemas.openxmlformats.org/officeDocument/2006/relationships/image" Target="../media/image2.emf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à coins arrondis 154"/>
          <p:cNvSpPr/>
          <p:nvPr/>
        </p:nvSpPr>
        <p:spPr bwMode="auto">
          <a:xfrm>
            <a:off x="32811543" y="12037293"/>
            <a:ext cx="9895317" cy="72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ZoneTexte 155"/>
          <p:cNvSpPr txBox="1"/>
          <p:nvPr/>
        </p:nvSpPr>
        <p:spPr>
          <a:xfrm>
            <a:off x="33243591" y="12037293"/>
            <a:ext cx="3400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ill Sans MT" pitchFamily="34" charset="0"/>
                <a:cs typeface="+mn-cs"/>
              </a:rPr>
              <a:t> DISCUSION</a:t>
            </a:r>
            <a:endParaRPr lang="fr-FR" sz="40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ill Sans MT" pitchFamily="34" charset="0"/>
              <a:cs typeface="+mn-cs"/>
            </a:endParaRPr>
          </a:p>
        </p:txBody>
      </p:sp>
      <p:sp>
        <p:nvSpPr>
          <p:cNvPr id="151" name="Rectangle à coins arrondis 150"/>
          <p:cNvSpPr/>
          <p:nvPr/>
        </p:nvSpPr>
        <p:spPr bwMode="auto">
          <a:xfrm>
            <a:off x="14412343" y="12895159"/>
            <a:ext cx="17676000" cy="72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5" name="Rectangle à coins arrondis 144"/>
          <p:cNvSpPr/>
          <p:nvPr/>
        </p:nvSpPr>
        <p:spPr bwMode="auto">
          <a:xfrm>
            <a:off x="14268327" y="6496212"/>
            <a:ext cx="28370032" cy="72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14700375" y="6492677"/>
            <a:ext cx="4166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ill Sans MT" pitchFamily="34" charset="0"/>
                <a:cs typeface="+mn-cs"/>
              </a:rPr>
              <a:t>ETUDE DE CAS</a:t>
            </a:r>
            <a:endParaRPr lang="fr-FR" sz="40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ill Sans MT" pitchFamily="34" charset="0"/>
              <a:cs typeface="+mn-cs"/>
            </a:endParaRPr>
          </a:p>
        </p:txBody>
      </p:sp>
      <p:sp>
        <p:nvSpPr>
          <p:cNvPr id="142" name="Rectangle à coins arrondis 141"/>
          <p:cNvSpPr/>
          <p:nvPr/>
        </p:nvSpPr>
        <p:spPr bwMode="auto">
          <a:xfrm>
            <a:off x="595191" y="15997813"/>
            <a:ext cx="13002550" cy="72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" name="ZoneTexte 142"/>
          <p:cNvSpPr txBox="1"/>
          <p:nvPr/>
        </p:nvSpPr>
        <p:spPr>
          <a:xfrm>
            <a:off x="1027239" y="15994278"/>
            <a:ext cx="4891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ill Sans MT" pitchFamily="34" charset="0"/>
                <a:cs typeface="+mn-cs"/>
              </a:rPr>
              <a:t>METHODOLOGIE </a:t>
            </a:r>
            <a:endParaRPr lang="fr-FR" sz="40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ill Sans MT" pitchFamily="34" charset="0"/>
              <a:cs typeface="+mn-cs"/>
            </a:endParaRPr>
          </a:p>
        </p:txBody>
      </p:sp>
      <p:sp>
        <p:nvSpPr>
          <p:cNvPr id="139" name="Rectangle à coins arrondis 138"/>
          <p:cNvSpPr/>
          <p:nvPr/>
        </p:nvSpPr>
        <p:spPr bwMode="auto">
          <a:xfrm>
            <a:off x="595191" y="6492677"/>
            <a:ext cx="13002550" cy="72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94246" y="6507447"/>
            <a:ext cx="13568504" cy="5235293"/>
            <a:chOff x="10999222" y="5517255"/>
            <a:chExt cx="13568504" cy="7800685"/>
          </a:xfrm>
        </p:grpSpPr>
        <p:sp>
          <p:nvSpPr>
            <p:cNvPr id="1035" name="Text Box 55"/>
            <p:cNvSpPr txBox="1">
              <a:spLocks noChangeArrowheads="1"/>
            </p:cNvSpPr>
            <p:nvPr/>
          </p:nvSpPr>
          <p:spPr bwMode="auto">
            <a:xfrm>
              <a:off x="11069037" y="6980978"/>
              <a:ext cx="13498689" cy="6336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7010" tIns="48505" rIns="97010" bIns="48505">
              <a:spAutoFit/>
            </a:bodyPr>
            <a:lstStyle/>
            <a:p>
              <a:pPr algn="just" defTabSz="3326972" eaLnBrk="0" hangingPunct="0"/>
              <a:r>
                <a:rPr lang="en-US" dirty="0">
                  <a:solidFill>
                    <a:srgbClr val="000000"/>
                  </a:solidFill>
                </a:rPr>
                <a:t>Paragraphe paragraphe paragraphe paragraphe Paragraphe paragraphe paragraphe paragraphe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en-US" dirty="0">
                  <a:solidFill>
                    <a:srgbClr val="000000"/>
                  </a:solidFill>
                </a:rPr>
                <a:t>aragraphe paragraphe paragraphe paragraphe paragraphe paragraphe paragraphe Paragraphe paragraphe paragraphe paragraphe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en-US" dirty="0">
                  <a:solidFill>
                    <a:srgbClr val="000000"/>
                  </a:solidFill>
                </a:rPr>
                <a:t>aragraphe paragraphe paragraphe paragraphe paragraphe paragraphe paragraphe Paragraphe paragraphe paragraphe paragraphe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en-US" dirty="0">
                  <a:solidFill>
                    <a:srgbClr val="000000"/>
                  </a:solidFill>
                </a:rPr>
                <a:t>aragraphe paragraphe paragraphe paragraphe paragraphe paragraphe paragraphe Paragraphe paragraphe paragraphe paragraphe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en-US" dirty="0">
                  <a:solidFill>
                    <a:srgbClr val="000000"/>
                  </a:solidFill>
                </a:rPr>
                <a:t>aragraphe paragraphe paragraphe paragraphe paragraphe paragraphe paragraphe Paragraphe paragraphe paragraphe paragraphe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en-US" dirty="0">
                  <a:solidFill>
                    <a:srgbClr val="000000"/>
                  </a:solidFill>
                </a:rPr>
                <a:t>aragraphe paragraphe.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4" name="Oval 94"/>
            <p:cNvSpPr>
              <a:spLocks noChangeArrowheads="1"/>
            </p:cNvSpPr>
            <p:nvPr/>
          </p:nvSpPr>
          <p:spPr bwMode="auto">
            <a:xfrm>
              <a:off x="10999222" y="5517255"/>
              <a:ext cx="493947" cy="10509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 defTabSz="3326972">
                <a:defRPr/>
              </a:pPr>
              <a:r>
                <a:rPr lang="en-US" sz="2546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1</a:t>
              </a:r>
            </a:p>
          </p:txBody>
        </p:sp>
      </p:grpSp>
      <p:sp>
        <p:nvSpPr>
          <p:cNvPr id="1040" name="Rectangle 4"/>
          <p:cNvSpPr>
            <a:spLocks noChangeArrowheads="1"/>
          </p:cNvSpPr>
          <p:nvPr/>
        </p:nvSpPr>
        <p:spPr bwMode="auto">
          <a:xfrm>
            <a:off x="658815" y="-13521"/>
            <a:ext cx="184731" cy="41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sz="2122" dirty="0"/>
          </a:p>
        </p:txBody>
      </p:sp>
      <p:sp>
        <p:nvSpPr>
          <p:cNvPr id="1041" name="Rectangle 5"/>
          <p:cNvSpPr>
            <a:spLocks noChangeArrowheads="1"/>
          </p:cNvSpPr>
          <p:nvPr/>
        </p:nvSpPr>
        <p:spPr bwMode="auto">
          <a:xfrm>
            <a:off x="10693483" y="2348584"/>
            <a:ext cx="274434" cy="19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37" dirty="0">
                <a:cs typeface="Times New Roman" pitchFamily="18" charset="0"/>
              </a:rPr>
              <a:t>    </a:t>
            </a:r>
            <a:endParaRPr lang="en-US" sz="1273" dirty="0"/>
          </a:p>
        </p:txBody>
      </p:sp>
      <p:sp>
        <p:nvSpPr>
          <p:cNvPr id="1042" name="Rectangle 6"/>
          <p:cNvSpPr>
            <a:spLocks noChangeArrowheads="1"/>
          </p:cNvSpPr>
          <p:nvPr/>
        </p:nvSpPr>
        <p:spPr bwMode="auto">
          <a:xfrm>
            <a:off x="10693482" y="4253973"/>
            <a:ext cx="251992" cy="19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637" dirty="0">
                <a:cs typeface="Times New Roman" pitchFamily="18" charset="0"/>
              </a:rPr>
              <a:t>   </a:t>
            </a:r>
            <a:endParaRPr lang="en-GB" sz="1273" dirty="0"/>
          </a:p>
        </p:txBody>
      </p:sp>
      <p:sp>
        <p:nvSpPr>
          <p:cNvPr id="1043" name="Rectangle 11"/>
          <p:cNvSpPr>
            <a:spLocks noChangeArrowheads="1"/>
          </p:cNvSpPr>
          <p:nvPr/>
        </p:nvSpPr>
        <p:spPr bwMode="auto">
          <a:xfrm>
            <a:off x="10693483" y="-13304"/>
            <a:ext cx="184731" cy="2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sz="1273" dirty="0"/>
          </a:p>
        </p:txBody>
      </p:sp>
      <p:sp>
        <p:nvSpPr>
          <p:cNvPr id="1044" name="Rectangle 12"/>
          <p:cNvSpPr>
            <a:spLocks noChangeArrowheads="1"/>
          </p:cNvSpPr>
          <p:nvPr/>
        </p:nvSpPr>
        <p:spPr bwMode="auto">
          <a:xfrm>
            <a:off x="10693483" y="2358090"/>
            <a:ext cx="245580" cy="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849" dirty="0">
                <a:cs typeface="Times New Roman" pitchFamily="18" charset="0"/>
              </a:rPr>
              <a:t>  </a:t>
            </a:r>
            <a:endParaRPr lang="en-US" sz="1273" dirty="0"/>
          </a:p>
        </p:txBody>
      </p:sp>
      <p:sp>
        <p:nvSpPr>
          <p:cNvPr id="1045" name="Rectangle 13"/>
          <p:cNvSpPr>
            <a:spLocks noChangeArrowheads="1"/>
          </p:cNvSpPr>
          <p:nvPr/>
        </p:nvSpPr>
        <p:spPr bwMode="auto">
          <a:xfrm>
            <a:off x="10693483" y="4272461"/>
            <a:ext cx="245580" cy="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849" dirty="0">
                <a:cs typeface="Times New Roman" pitchFamily="18" charset="0"/>
              </a:rPr>
              <a:t>  </a:t>
            </a:r>
            <a:endParaRPr lang="en-US" sz="1273" dirty="0"/>
          </a:p>
        </p:txBody>
      </p:sp>
      <p:sp>
        <p:nvSpPr>
          <p:cNvPr id="1046" name="ZoneTexte 81"/>
          <p:cNvSpPr txBox="1">
            <a:spLocks noChangeArrowheads="1"/>
          </p:cNvSpPr>
          <p:nvPr/>
        </p:nvSpPr>
        <p:spPr bwMode="auto">
          <a:xfrm>
            <a:off x="12820063" y="0"/>
            <a:ext cx="4574280" cy="41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122" dirty="0"/>
          </a:p>
        </p:txBody>
      </p:sp>
      <p:sp>
        <p:nvSpPr>
          <p:cNvPr id="98" name="Rectangle 73"/>
          <p:cNvSpPr>
            <a:spLocks noChangeArrowheads="1"/>
          </p:cNvSpPr>
          <p:nvPr/>
        </p:nvSpPr>
        <p:spPr bwMode="auto">
          <a:xfrm>
            <a:off x="20036384" y="26985837"/>
            <a:ext cx="568515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010" tIns="48505" rIns="97010" bIns="48505" anchor="ctr"/>
          <a:lstStyle/>
          <a:p>
            <a:pPr defTabSz="3326972">
              <a:defRPr/>
            </a:pPr>
            <a:r>
              <a:rPr lang="en-US" sz="4032" b="1" dirty="0"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ill Sans MT" pitchFamily="34" charset="0"/>
              </a:rPr>
              <a:t>Conclusion</a:t>
            </a:r>
          </a:p>
        </p:txBody>
      </p:sp>
      <p:grpSp>
        <p:nvGrpSpPr>
          <p:cNvPr id="1094" name="Groupe 130"/>
          <p:cNvGrpSpPr>
            <a:grpSpLocks/>
          </p:cNvGrpSpPr>
          <p:nvPr/>
        </p:nvGrpSpPr>
        <p:grpSpPr bwMode="auto">
          <a:xfrm>
            <a:off x="226767" y="15786280"/>
            <a:ext cx="11628000" cy="1435589"/>
            <a:chOff x="209872" y="18825351"/>
            <a:chExt cx="16863967" cy="2029748"/>
          </a:xfrm>
        </p:grpSpPr>
        <p:sp>
          <p:nvSpPr>
            <p:cNvPr id="152" name="Oval 98"/>
            <p:cNvSpPr>
              <a:spLocks noChangeArrowheads="1"/>
            </p:cNvSpPr>
            <p:nvPr/>
          </p:nvSpPr>
          <p:spPr bwMode="auto">
            <a:xfrm>
              <a:off x="417409" y="18825351"/>
              <a:ext cx="701615" cy="14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 defTabSz="3326972">
                <a:defRPr/>
              </a:pPr>
              <a:r>
                <a:rPr lang="en-US" sz="2546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3</a:t>
              </a:r>
            </a:p>
          </p:txBody>
        </p:sp>
        <p:sp>
          <p:nvSpPr>
            <p:cNvPr id="1133" name="Text Box 103"/>
            <p:cNvSpPr txBox="1">
              <a:spLocks noChangeArrowheads="1"/>
            </p:cNvSpPr>
            <p:nvPr/>
          </p:nvSpPr>
          <p:spPr bwMode="auto">
            <a:xfrm>
              <a:off x="209872" y="20254877"/>
              <a:ext cx="16863967" cy="600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7010" tIns="48505" rIns="97010" bIns="48505">
              <a:spAutoFit/>
            </a:bodyPr>
            <a:lstStyle/>
            <a:p>
              <a:pPr defTabSz="3326972">
                <a:spcBef>
                  <a:spcPct val="50000"/>
                </a:spcBef>
              </a:pPr>
              <a:endParaRPr lang="en-US" sz="2122" dirty="0"/>
            </a:p>
          </p:txBody>
        </p:sp>
      </p:grpSp>
      <p:sp>
        <p:nvSpPr>
          <p:cNvPr id="177" name="Oval 98"/>
          <p:cNvSpPr>
            <a:spLocks noChangeArrowheads="1"/>
          </p:cNvSpPr>
          <p:nvPr/>
        </p:nvSpPr>
        <p:spPr bwMode="auto">
          <a:xfrm>
            <a:off x="13980292" y="6294148"/>
            <a:ext cx="483776" cy="104410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defTabSz="3326972">
              <a:defRPr/>
            </a:pPr>
            <a:r>
              <a:rPr lang="en-US" sz="2546" b="1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  <a:cs typeface="+mn-cs"/>
              </a:rPr>
              <a:t>4</a:t>
            </a:r>
          </a:p>
        </p:txBody>
      </p:sp>
      <p:grpSp>
        <p:nvGrpSpPr>
          <p:cNvPr id="109" name="Groupe 108"/>
          <p:cNvGrpSpPr/>
          <p:nvPr/>
        </p:nvGrpSpPr>
        <p:grpSpPr>
          <a:xfrm>
            <a:off x="32345145" y="7592219"/>
            <a:ext cx="10150318" cy="3927588"/>
            <a:chOff x="19307175" y="3672025"/>
            <a:chExt cx="6042554" cy="2722820"/>
          </a:xfrm>
        </p:grpSpPr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7175" y="3672025"/>
              <a:ext cx="2912241" cy="272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0304" y="3672025"/>
              <a:ext cx="3019425" cy="27228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12" name="TextBox 1"/>
          <p:cNvSpPr txBox="1"/>
          <p:nvPr/>
        </p:nvSpPr>
        <p:spPr>
          <a:xfrm>
            <a:off x="14192541" y="7485102"/>
            <a:ext cx="878875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paragraphe.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</a:t>
            </a:r>
            <a:r>
              <a:rPr lang="fr-FR" dirty="0">
                <a:solidFill>
                  <a:srgbClr val="000000"/>
                </a:solidFill>
              </a:rPr>
              <a:t>paragraphe</a:t>
            </a:r>
            <a:r>
              <a:rPr lang="en-US" dirty="0">
                <a:solidFill>
                  <a:srgbClr val="000000"/>
                </a:solidFill>
              </a:rPr>
              <a:t>,</a:t>
            </a:r>
            <a:endParaRPr lang="en-US" sz="3000" dirty="0">
              <a:solidFill>
                <a:schemeClr val="tx2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113" name="Groupe 131"/>
          <p:cNvGrpSpPr>
            <a:grpSpLocks/>
          </p:cNvGrpSpPr>
          <p:nvPr/>
        </p:nvGrpSpPr>
        <p:grpSpPr bwMode="auto">
          <a:xfrm>
            <a:off x="13980295" y="12774861"/>
            <a:ext cx="7920880" cy="1382213"/>
            <a:chOff x="21192618" y="17278395"/>
            <a:chExt cx="8014724" cy="1953960"/>
          </a:xfrm>
        </p:grpSpPr>
        <p:sp>
          <p:nvSpPr>
            <p:cNvPr id="114" name="Oval 98"/>
            <p:cNvSpPr>
              <a:spLocks noChangeArrowheads="1"/>
            </p:cNvSpPr>
            <p:nvPr/>
          </p:nvSpPr>
          <p:spPr bwMode="auto">
            <a:xfrm>
              <a:off x="21192618" y="17278395"/>
              <a:ext cx="638433" cy="14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 defTabSz="3326972">
                <a:defRPr/>
              </a:pPr>
              <a:r>
                <a:rPr lang="en-US" sz="2546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  <a:cs typeface="+mn-cs"/>
                </a:rPr>
                <a:t>5</a:t>
              </a:r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22007556" y="17641658"/>
              <a:ext cx="7199786" cy="15906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Presentation of main results</a:t>
              </a:r>
              <a:endParaRPr lang="fr-FR" sz="3600" b="1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endParaRPr>
            </a:p>
            <a:p>
              <a:pPr>
                <a:defRPr/>
              </a:pPr>
              <a:endParaRPr lang="fr-FR" sz="3112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14192541" y="14048946"/>
            <a:ext cx="17842567" cy="1602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81295" y="588021"/>
            <a:ext cx="21396325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altLang="fr-FR" sz="4000" b="1" dirty="0"/>
              <a:t>Université de Batna 2 – </a:t>
            </a:r>
            <a:r>
              <a:rPr lang="fr-FR" sz="4000" b="1" dirty="0"/>
              <a:t>Institut d’Hygiène et Sécurité</a:t>
            </a:r>
          </a:p>
          <a:p>
            <a:pPr algn="ctr">
              <a:lnSpc>
                <a:spcPct val="150000"/>
              </a:lnSpc>
            </a:pPr>
            <a:r>
              <a:rPr lang="fr-FR" sz="4000" b="1" dirty="0"/>
              <a:t>Département des conditions du travail</a:t>
            </a:r>
            <a:br>
              <a:rPr lang="fr-FR" sz="4000" dirty="0"/>
            </a:br>
            <a:r>
              <a:rPr lang="fr-FR" sz="4000" b="1" i="1" dirty="0"/>
              <a:t>Mémoire de Master Académique en </a:t>
            </a:r>
          </a:p>
          <a:p>
            <a:pPr algn="ctr">
              <a:lnSpc>
                <a:spcPct val="150000"/>
              </a:lnSpc>
            </a:pPr>
            <a:r>
              <a:rPr lang="fr-FR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de l’Hygiène, </a:t>
            </a:r>
            <a:r>
              <a:rPr lang="fr-FR" altLang="fr-FR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Sécurité, </a:t>
            </a:r>
            <a:r>
              <a:rPr lang="fr-FR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 </a:t>
            </a:r>
            <a:r>
              <a:rPr lang="fr-FR" altLang="fr-FR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Travail</a:t>
            </a:r>
          </a:p>
          <a:p>
            <a:pPr algn="ctr"/>
            <a:r>
              <a:rPr lang="fr-FR" sz="4000" b="1" i="1" dirty="0"/>
              <a:t>Promotion 2022-20</a:t>
            </a:r>
            <a:r>
              <a:rPr lang="fr-FR" sz="3600" b="1" i="1" dirty="0"/>
              <a:t>23</a:t>
            </a:r>
            <a:endParaRPr lang="fr-FR" sz="4000" b="1" i="1" dirty="0"/>
          </a:p>
        </p:txBody>
      </p:sp>
      <p:pic>
        <p:nvPicPr>
          <p:cNvPr id="129" name="Picture 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49447" y="660333"/>
            <a:ext cx="3169618" cy="273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0" name="Picture 3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94730" y="582181"/>
            <a:ext cx="2912130" cy="273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2" name="Oval 98"/>
          <p:cNvSpPr>
            <a:spLocks noChangeArrowheads="1"/>
          </p:cNvSpPr>
          <p:nvPr/>
        </p:nvSpPr>
        <p:spPr bwMode="auto">
          <a:xfrm>
            <a:off x="32420618" y="11893285"/>
            <a:ext cx="630958" cy="104410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defTabSz="3326972">
              <a:defRPr/>
            </a:pPr>
            <a:r>
              <a:rPr lang="en-US" sz="2546" b="1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  <a:cs typeface="+mn-cs"/>
              </a:rPr>
              <a:t>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580269" y="12973397"/>
            <a:ext cx="1008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>
                <a:solidFill>
                  <a:srgbClr val="000000"/>
                </a:solidFill>
              </a:rPr>
              <a:t>Paragraphe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fr-CA" dirty="0">
                <a:solidFill>
                  <a:srgbClr val="000000"/>
                </a:solidFill>
              </a:rPr>
              <a:t>paragraphe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fr-BE" dirty="0">
                <a:solidFill>
                  <a:srgbClr val="000000"/>
                </a:solidFill>
              </a:rPr>
              <a:t>paragraphe</a:t>
            </a:r>
            <a:r>
              <a:rPr lang="en-US" dirty="0">
                <a:solidFill>
                  <a:srgbClr val="000000"/>
                </a:solidFill>
              </a:rPr>
              <a:t> paragraphe </a:t>
            </a:r>
            <a:r>
              <a:rPr lang="fr-BE" dirty="0">
                <a:solidFill>
                  <a:srgbClr val="000000"/>
                </a:solidFill>
              </a:rPr>
              <a:t>Paragraphe</a:t>
            </a:r>
            <a:r>
              <a:rPr lang="en-US" dirty="0">
                <a:solidFill>
                  <a:srgbClr val="000000"/>
                </a:solidFill>
              </a:rPr>
              <a:t>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 paragraphe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558359" y="23270541"/>
            <a:ext cx="10080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aragraphe.</a:t>
            </a:r>
            <a:endParaRPr lang="fr-FR" dirty="0"/>
          </a:p>
        </p:txBody>
      </p:sp>
      <p:sp>
        <p:nvSpPr>
          <p:cNvPr id="135" name="ZoneTexte 134"/>
          <p:cNvSpPr txBox="1"/>
          <p:nvPr/>
        </p:nvSpPr>
        <p:spPr bwMode="auto">
          <a:xfrm>
            <a:off x="33243591" y="22505337"/>
            <a:ext cx="9394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CONCLUSION ET PERSPECTIVES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>
              <a:defRPr/>
            </a:pPr>
            <a:endParaRPr lang="fr-FR" sz="3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97861" y="11965285"/>
            <a:ext cx="13147480" cy="1432393"/>
            <a:chOff x="297861" y="12351724"/>
            <a:chExt cx="13147480" cy="1432393"/>
          </a:xfrm>
        </p:grpSpPr>
        <p:sp>
          <p:nvSpPr>
            <p:cNvPr id="11" name="Rectangle à coins arrondis 10"/>
            <p:cNvSpPr/>
            <p:nvPr/>
          </p:nvSpPr>
          <p:spPr bwMode="auto">
            <a:xfrm>
              <a:off x="442791" y="12544884"/>
              <a:ext cx="13002550" cy="720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1" name="Groupe 100"/>
            <p:cNvGrpSpPr/>
            <p:nvPr/>
          </p:nvGrpSpPr>
          <p:grpSpPr>
            <a:xfrm>
              <a:off x="297861" y="12351724"/>
              <a:ext cx="5364257" cy="1432393"/>
              <a:chOff x="8835107" y="8404293"/>
              <a:chExt cx="7584406" cy="2025230"/>
            </a:xfrm>
          </p:grpSpPr>
          <p:sp>
            <p:nvSpPr>
              <p:cNvPr id="105" name="Oval 97"/>
              <p:cNvSpPr>
                <a:spLocks noChangeArrowheads="1"/>
              </p:cNvSpPr>
              <p:nvPr/>
            </p:nvSpPr>
            <p:spPr bwMode="auto">
              <a:xfrm>
                <a:off x="8835107" y="8404293"/>
                <a:ext cx="698381" cy="148588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pPr algn="ctr" defTabSz="3326972">
                  <a:defRPr/>
                </a:pPr>
                <a:r>
                  <a:rPr lang="en-US" sz="2546" b="1" dirty="0">
                    <a:solidFill>
                      <a:schemeClr val="accent1">
                        <a:lumMod val="75000"/>
                      </a:schemeClr>
                    </a:solidFill>
                    <a:latin typeface="Gill Sans MT" pitchFamily="34" charset="0"/>
                    <a:cs typeface="+mn-cs"/>
                  </a:rPr>
                  <a:t>2</a:t>
                </a:r>
              </a:p>
            </p:txBody>
          </p:sp>
          <p:sp>
            <p:nvSpPr>
              <p:cNvPr id="107" name="ZoneTexte 106"/>
              <p:cNvSpPr txBox="1"/>
              <p:nvPr/>
            </p:nvSpPr>
            <p:spPr>
              <a:xfrm>
                <a:off x="9775825" y="8689976"/>
                <a:ext cx="6643688" cy="17395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sz="3395" b="1" dirty="0">
                    <a:solidFill>
                      <a:schemeClr val="accent1">
                        <a:lumMod val="75000"/>
                      </a:schemeClr>
                    </a:solidFill>
                    <a:latin typeface="Gill Sans MT" pitchFamily="34" charset="0"/>
                    <a:cs typeface="+mn-cs"/>
                  </a:rPr>
                  <a:t>Study objectives</a:t>
                </a:r>
                <a:endParaRPr lang="fr-FR" sz="3395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  <a:cs typeface="+mn-cs"/>
                </a:endParaRPr>
              </a:p>
              <a:p>
                <a:pPr algn="just">
                  <a:defRPr/>
                </a:pPr>
                <a:endParaRPr lang="fr-FR" sz="4000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  <a:cs typeface="+mn-cs"/>
                </a:endParaRP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874839" y="12541349"/>
              <a:ext cx="6023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Gill Sans MT" pitchFamily="34" charset="0"/>
                  <a:cs typeface="+mn-cs"/>
                </a:rPr>
                <a:t>OBJECTIF DE L’ETUDE</a:t>
              </a:r>
              <a:endParaRPr lang="fr-FR" sz="40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ill Sans MT" pitchFamily="34" charset="0"/>
                <a:cs typeface="+mn-cs"/>
              </a:endParaRPr>
            </a:p>
          </p:txBody>
        </p:sp>
      </p:grpSp>
      <p:sp>
        <p:nvSpPr>
          <p:cNvPr id="140" name="ZoneTexte 139"/>
          <p:cNvSpPr txBox="1"/>
          <p:nvPr/>
        </p:nvSpPr>
        <p:spPr>
          <a:xfrm>
            <a:off x="963207" y="6492677"/>
            <a:ext cx="469891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ill Sans MT" pitchFamily="34" charset="0"/>
                <a:cs typeface="+mn-cs"/>
              </a:rPr>
              <a:t>RESUME</a:t>
            </a:r>
            <a:endParaRPr lang="fr-FR" sz="40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ill Sans MT" pitchFamily="34" charset="0"/>
              <a:cs typeface="+mn-cs"/>
            </a:endParaRPr>
          </a:p>
          <a:p>
            <a:pPr algn="just">
              <a:defRPr/>
            </a:pPr>
            <a:endParaRPr lang="fr-FR" sz="4000" b="1" dirty="0">
              <a:solidFill>
                <a:schemeClr val="accent1">
                  <a:lumMod val="75000"/>
                </a:schemeClr>
              </a:solidFill>
              <a:latin typeface="Gill Sans MT" pitchFamily="34" charset="0"/>
              <a:cs typeface="+mn-cs"/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14916399" y="12969942"/>
            <a:ext cx="8642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ill Sans MT" pitchFamily="34" charset="0"/>
                <a:cs typeface="+mn-cs"/>
              </a:rPr>
              <a:t>PRESENTATION DES RESULTATS</a:t>
            </a:r>
            <a:endParaRPr lang="fr-FR" sz="40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ill Sans MT" pitchFamily="34" charset="0"/>
              <a:cs typeface="+mn-cs"/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10743" y="-38176"/>
            <a:ext cx="24707153" cy="7267040"/>
            <a:chOff x="10743" y="-38176"/>
            <a:chExt cx="12146099" cy="7722011"/>
          </a:xfrm>
        </p:grpSpPr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10743" y="-20211"/>
              <a:ext cx="12092847" cy="6085390"/>
            </a:xfrm>
            <a:custGeom>
              <a:avLst/>
              <a:gdLst>
                <a:gd name="T0" fmla="*/ 2147483647 w 26400"/>
                <a:gd name="T1" fmla="*/ 2147483647 h 13824"/>
                <a:gd name="T2" fmla="*/ 2147483647 w 26400"/>
                <a:gd name="T3" fmla="*/ 2147483647 h 13824"/>
                <a:gd name="T4" fmla="*/ 2147483647 w 26400"/>
                <a:gd name="T5" fmla="*/ 2147483647 h 13824"/>
                <a:gd name="T6" fmla="*/ 2147483647 w 26400"/>
                <a:gd name="T7" fmla="*/ 2147483647 h 13824"/>
                <a:gd name="T8" fmla="*/ 2147483647 w 26400"/>
                <a:gd name="T9" fmla="*/ 2147483647 h 13824"/>
                <a:gd name="T10" fmla="*/ 2147483647 w 26400"/>
                <a:gd name="T11" fmla="*/ 2147483647 h 13824"/>
                <a:gd name="T12" fmla="*/ 2147483647 w 26400"/>
                <a:gd name="T13" fmla="*/ 2147483647 h 13824"/>
                <a:gd name="T14" fmla="*/ 2147483647 w 26400"/>
                <a:gd name="T15" fmla="*/ 2147483647 h 13824"/>
                <a:gd name="T16" fmla="*/ 2147483647 w 26400"/>
                <a:gd name="T17" fmla="*/ 2147483647 h 13824"/>
                <a:gd name="T18" fmla="*/ 2147483647 w 26400"/>
                <a:gd name="T19" fmla="*/ 2147483647 h 13824"/>
                <a:gd name="T20" fmla="*/ 2147483647 w 26400"/>
                <a:gd name="T21" fmla="*/ 2147483647 h 13824"/>
                <a:gd name="T22" fmla="*/ 2147483647 w 26400"/>
                <a:gd name="T23" fmla="*/ 2147483647 h 13824"/>
                <a:gd name="T24" fmla="*/ 2147483647 w 26400"/>
                <a:gd name="T25" fmla="*/ 2147483647 h 13824"/>
                <a:gd name="T26" fmla="*/ 2147483647 w 26400"/>
                <a:gd name="T27" fmla="*/ 2147483647 h 13824"/>
                <a:gd name="T28" fmla="*/ 2147483647 w 26400"/>
                <a:gd name="T29" fmla="*/ 2147483647 h 13824"/>
                <a:gd name="T30" fmla="*/ 2147483647 w 26400"/>
                <a:gd name="T31" fmla="*/ 2147483647 h 13824"/>
                <a:gd name="T32" fmla="*/ 2147483647 w 26400"/>
                <a:gd name="T33" fmla="*/ 2147483647 h 13824"/>
                <a:gd name="T34" fmla="*/ 2147483647 w 26400"/>
                <a:gd name="T35" fmla="*/ 2147483647 h 13824"/>
                <a:gd name="T36" fmla="*/ 2147483647 w 26400"/>
                <a:gd name="T37" fmla="*/ 2147483647 h 13824"/>
                <a:gd name="T38" fmla="*/ 2147483647 w 26400"/>
                <a:gd name="T39" fmla="*/ 2147483647 h 13824"/>
                <a:gd name="T40" fmla="*/ 2147483647 w 26400"/>
                <a:gd name="T41" fmla="*/ 2147483647 h 13824"/>
                <a:gd name="T42" fmla="*/ 2147483647 w 26400"/>
                <a:gd name="T43" fmla="*/ 2147483647 h 13824"/>
                <a:gd name="T44" fmla="*/ 2147483647 w 26400"/>
                <a:gd name="T45" fmla="*/ 2147483647 h 13824"/>
                <a:gd name="T46" fmla="*/ 2147483647 w 26400"/>
                <a:gd name="T47" fmla="*/ 2147483647 h 13824"/>
                <a:gd name="T48" fmla="*/ 2147483647 w 26400"/>
                <a:gd name="T49" fmla="*/ 2147483647 h 13824"/>
                <a:gd name="T50" fmla="*/ 2147483647 w 26400"/>
                <a:gd name="T51" fmla="*/ 2147483647 h 13824"/>
                <a:gd name="T52" fmla="*/ 2147483647 w 26400"/>
                <a:gd name="T53" fmla="*/ 2147483647 h 13824"/>
                <a:gd name="T54" fmla="*/ 2147483647 w 26400"/>
                <a:gd name="T55" fmla="*/ 2147483647 h 13824"/>
                <a:gd name="T56" fmla="*/ 2147483647 w 26400"/>
                <a:gd name="T57" fmla="*/ 2147483647 h 13824"/>
                <a:gd name="T58" fmla="*/ 2147483647 w 26400"/>
                <a:gd name="T59" fmla="*/ 2147483647 h 13824"/>
                <a:gd name="T60" fmla="*/ 2147483647 w 26400"/>
                <a:gd name="T61" fmla="*/ 2147483647 h 13824"/>
                <a:gd name="T62" fmla="*/ 2147483647 w 26400"/>
                <a:gd name="T63" fmla="*/ 2147483647 h 13824"/>
                <a:gd name="T64" fmla="*/ 2147483647 w 26400"/>
                <a:gd name="T65" fmla="*/ 2147483647 h 13824"/>
                <a:gd name="T66" fmla="*/ 2147483647 w 26400"/>
                <a:gd name="T67" fmla="*/ 2147483647 h 13824"/>
                <a:gd name="T68" fmla="*/ 2147483647 w 26400"/>
                <a:gd name="T69" fmla="*/ 2147483647 h 13824"/>
                <a:gd name="T70" fmla="*/ 2147483647 w 26400"/>
                <a:gd name="T71" fmla="*/ 2147483647 h 13824"/>
                <a:gd name="T72" fmla="*/ 2147483647 w 26400"/>
                <a:gd name="T73" fmla="*/ 2147483647 h 13824"/>
                <a:gd name="T74" fmla="*/ 2147483647 w 26400"/>
                <a:gd name="T75" fmla="*/ 2147483647 h 13824"/>
                <a:gd name="T76" fmla="*/ 2147483647 w 26400"/>
                <a:gd name="T77" fmla="*/ 2147483647 h 13824"/>
                <a:gd name="T78" fmla="*/ 2147483647 w 26400"/>
                <a:gd name="T79" fmla="*/ 2147483647 h 13824"/>
                <a:gd name="T80" fmla="*/ 2147483647 w 26400"/>
                <a:gd name="T81" fmla="*/ 2147483647 h 13824"/>
                <a:gd name="T82" fmla="*/ 2147483647 w 26400"/>
                <a:gd name="T83" fmla="*/ 2147483647 h 13824"/>
                <a:gd name="T84" fmla="*/ 2147483647 w 26400"/>
                <a:gd name="T85" fmla="*/ 2147483647 h 13824"/>
                <a:gd name="T86" fmla="*/ 2147483647 w 26400"/>
                <a:gd name="T87" fmla="*/ 2147483647 h 13824"/>
                <a:gd name="T88" fmla="*/ 2147483647 w 26400"/>
                <a:gd name="T89" fmla="*/ 2147483647 h 13824"/>
                <a:gd name="T90" fmla="*/ 2147483647 w 26400"/>
                <a:gd name="T91" fmla="*/ 2147483647 h 13824"/>
                <a:gd name="T92" fmla="*/ 2147483647 w 26400"/>
                <a:gd name="T93" fmla="*/ 2147483647 h 13824"/>
                <a:gd name="T94" fmla="*/ 2147483647 w 26400"/>
                <a:gd name="T95" fmla="*/ 2147483647 h 13824"/>
                <a:gd name="T96" fmla="*/ 2147483647 w 26400"/>
                <a:gd name="T97" fmla="*/ 2147483647 h 13824"/>
                <a:gd name="T98" fmla="*/ 2147483647 w 26400"/>
                <a:gd name="T99" fmla="*/ 2147483647 h 13824"/>
                <a:gd name="T100" fmla="*/ 2147483647 w 26400"/>
                <a:gd name="T101" fmla="*/ 2147483647 h 13824"/>
                <a:gd name="T102" fmla="*/ 0 w 26400"/>
                <a:gd name="T103" fmla="*/ 2147483647 h 138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400" h="13824">
                  <a:moveTo>
                    <a:pt x="0" y="12731"/>
                  </a:moveTo>
                  <a:lnTo>
                    <a:pt x="142" y="12778"/>
                  </a:lnTo>
                  <a:lnTo>
                    <a:pt x="360" y="12845"/>
                  </a:lnTo>
                  <a:lnTo>
                    <a:pt x="582" y="12908"/>
                  </a:lnTo>
                  <a:lnTo>
                    <a:pt x="804" y="12971"/>
                  </a:lnTo>
                  <a:lnTo>
                    <a:pt x="1026" y="13033"/>
                  </a:lnTo>
                  <a:lnTo>
                    <a:pt x="1251" y="13090"/>
                  </a:lnTo>
                  <a:lnTo>
                    <a:pt x="1475" y="13146"/>
                  </a:lnTo>
                  <a:lnTo>
                    <a:pt x="1704" y="13197"/>
                  </a:lnTo>
                  <a:lnTo>
                    <a:pt x="1932" y="13250"/>
                  </a:lnTo>
                  <a:lnTo>
                    <a:pt x="2162" y="13299"/>
                  </a:lnTo>
                  <a:lnTo>
                    <a:pt x="2391" y="13349"/>
                  </a:lnTo>
                  <a:lnTo>
                    <a:pt x="2622" y="13395"/>
                  </a:lnTo>
                  <a:lnTo>
                    <a:pt x="2853" y="13436"/>
                  </a:lnTo>
                  <a:lnTo>
                    <a:pt x="3089" y="13477"/>
                  </a:lnTo>
                  <a:lnTo>
                    <a:pt x="3323" y="13515"/>
                  </a:lnTo>
                  <a:lnTo>
                    <a:pt x="3559" y="13552"/>
                  </a:lnTo>
                  <a:lnTo>
                    <a:pt x="3793" y="13586"/>
                  </a:lnTo>
                  <a:lnTo>
                    <a:pt x="4033" y="13619"/>
                  </a:lnTo>
                  <a:lnTo>
                    <a:pt x="4272" y="13647"/>
                  </a:lnTo>
                  <a:lnTo>
                    <a:pt x="4511" y="13677"/>
                  </a:lnTo>
                  <a:lnTo>
                    <a:pt x="4752" y="13700"/>
                  </a:lnTo>
                  <a:lnTo>
                    <a:pt x="4995" y="13725"/>
                  </a:lnTo>
                  <a:lnTo>
                    <a:pt x="5235" y="13745"/>
                  </a:lnTo>
                  <a:lnTo>
                    <a:pt x="5478" y="13765"/>
                  </a:lnTo>
                  <a:lnTo>
                    <a:pt x="5721" y="13778"/>
                  </a:lnTo>
                  <a:lnTo>
                    <a:pt x="5970" y="13791"/>
                  </a:lnTo>
                  <a:lnTo>
                    <a:pt x="6214" y="13804"/>
                  </a:lnTo>
                  <a:lnTo>
                    <a:pt x="6460" y="13812"/>
                  </a:lnTo>
                  <a:lnTo>
                    <a:pt x="6707" y="13816"/>
                  </a:lnTo>
                  <a:lnTo>
                    <a:pt x="6956" y="13822"/>
                  </a:lnTo>
                  <a:lnTo>
                    <a:pt x="7206" y="13824"/>
                  </a:lnTo>
                  <a:lnTo>
                    <a:pt x="7453" y="13822"/>
                  </a:lnTo>
                  <a:lnTo>
                    <a:pt x="7701" y="13816"/>
                  </a:lnTo>
                  <a:lnTo>
                    <a:pt x="7950" y="13812"/>
                  </a:lnTo>
                  <a:lnTo>
                    <a:pt x="8197" y="13804"/>
                  </a:lnTo>
                  <a:lnTo>
                    <a:pt x="8441" y="13791"/>
                  </a:lnTo>
                  <a:lnTo>
                    <a:pt x="8686" y="13778"/>
                  </a:lnTo>
                  <a:lnTo>
                    <a:pt x="8930" y="13765"/>
                  </a:lnTo>
                  <a:lnTo>
                    <a:pt x="9176" y="13745"/>
                  </a:lnTo>
                  <a:lnTo>
                    <a:pt x="9418" y="13725"/>
                  </a:lnTo>
                  <a:lnTo>
                    <a:pt x="9659" y="13700"/>
                  </a:lnTo>
                  <a:lnTo>
                    <a:pt x="9898" y="13677"/>
                  </a:lnTo>
                  <a:lnTo>
                    <a:pt x="10139" y="13647"/>
                  </a:lnTo>
                  <a:lnTo>
                    <a:pt x="10377" y="13619"/>
                  </a:lnTo>
                  <a:lnTo>
                    <a:pt x="10614" y="13586"/>
                  </a:lnTo>
                  <a:lnTo>
                    <a:pt x="10850" y="13552"/>
                  </a:lnTo>
                  <a:lnTo>
                    <a:pt x="11086" y="13515"/>
                  </a:lnTo>
                  <a:lnTo>
                    <a:pt x="11322" y="13477"/>
                  </a:lnTo>
                  <a:lnTo>
                    <a:pt x="11555" y="13436"/>
                  </a:lnTo>
                  <a:lnTo>
                    <a:pt x="11788" y="13395"/>
                  </a:lnTo>
                  <a:lnTo>
                    <a:pt x="12019" y="13349"/>
                  </a:lnTo>
                  <a:lnTo>
                    <a:pt x="12248" y="13299"/>
                  </a:lnTo>
                  <a:lnTo>
                    <a:pt x="12477" y="13250"/>
                  </a:lnTo>
                  <a:lnTo>
                    <a:pt x="12705" y="13197"/>
                  </a:lnTo>
                  <a:lnTo>
                    <a:pt x="12933" y="13146"/>
                  </a:lnTo>
                  <a:lnTo>
                    <a:pt x="13157" y="13090"/>
                  </a:lnTo>
                  <a:lnTo>
                    <a:pt x="13382" y="13033"/>
                  </a:lnTo>
                  <a:lnTo>
                    <a:pt x="13604" y="12971"/>
                  </a:lnTo>
                  <a:lnTo>
                    <a:pt x="13829" y="12908"/>
                  </a:lnTo>
                  <a:lnTo>
                    <a:pt x="14048" y="12845"/>
                  </a:lnTo>
                  <a:lnTo>
                    <a:pt x="14268" y="12778"/>
                  </a:lnTo>
                  <a:lnTo>
                    <a:pt x="14485" y="12708"/>
                  </a:lnTo>
                  <a:lnTo>
                    <a:pt x="14702" y="12639"/>
                  </a:lnTo>
                  <a:lnTo>
                    <a:pt x="14919" y="12568"/>
                  </a:lnTo>
                  <a:lnTo>
                    <a:pt x="15132" y="12492"/>
                  </a:lnTo>
                  <a:lnTo>
                    <a:pt x="15345" y="12418"/>
                  </a:lnTo>
                  <a:lnTo>
                    <a:pt x="15556" y="12339"/>
                  </a:lnTo>
                  <a:lnTo>
                    <a:pt x="15764" y="12254"/>
                  </a:lnTo>
                  <a:lnTo>
                    <a:pt x="15972" y="12177"/>
                  </a:lnTo>
                  <a:lnTo>
                    <a:pt x="16182" y="12089"/>
                  </a:lnTo>
                  <a:lnTo>
                    <a:pt x="16388" y="12005"/>
                  </a:lnTo>
                  <a:lnTo>
                    <a:pt x="16591" y="11916"/>
                  </a:lnTo>
                  <a:lnTo>
                    <a:pt x="16794" y="11827"/>
                  </a:lnTo>
                  <a:lnTo>
                    <a:pt x="16993" y="11735"/>
                  </a:lnTo>
                  <a:lnTo>
                    <a:pt x="17193" y="11642"/>
                  </a:lnTo>
                  <a:lnTo>
                    <a:pt x="17389" y="11546"/>
                  </a:lnTo>
                  <a:lnTo>
                    <a:pt x="17587" y="11449"/>
                  </a:lnTo>
                  <a:lnTo>
                    <a:pt x="17780" y="11352"/>
                  </a:lnTo>
                  <a:lnTo>
                    <a:pt x="17975" y="11249"/>
                  </a:lnTo>
                  <a:lnTo>
                    <a:pt x="18165" y="11147"/>
                  </a:lnTo>
                  <a:lnTo>
                    <a:pt x="18356" y="11041"/>
                  </a:lnTo>
                  <a:lnTo>
                    <a:pt x="18543" y="10937"/>
                  </a:lnTo>
                  <a:lnTo>
                    <a:pt x="18731" y="10832"/>
                  </a:lnTo>
                  <a:lnTo>
                    <a:pt x="18912" y="10721"/>
                  </a:lnTo>
                  <a:lnTo>
                    <a:pt x="19094" y="10609"/>
                  </a:lnTo>
                  <a:lnTo>
                    <a:pt x="19277" y="10495"/>
                  </a:lnTo>
                  <a:lnTo>
                    <a:pt x="19457" y="10385"/>
                  </a:lnTo>
                  <a:lnTo>
                    <a:pt x="19633" y="10266"/>
                  </a:lnTo>
                  <a:lnTo>
                    <a:pt x="19812" y="10150"/>
                  </a:lnTo>
                  <a:lnTo>
                    <a:pt x="19985" y="10030"/>
                  </a:lnTo>
                  <a:lnTo>
                    <a:pt x="20156" y="9909"/>
                  </a:lnTo>
                  <a:lnTo>
                    <a:pt x="20328" y="9789"/>
                  </a:lnTo>
                  <a:lnTo>
                    <a:pt x="20493" y="9665"/>
                  </a:lnTo>
                  <a:lnTo>
                    <a:pt x="20658" y="9538"/>
                  </a:lnTo>
                  <a:lnTo>
                    <a:pt x="20823" y="9409"/>
                  </a:lnTo>
                  <a:lnTo>
                    <a:pt x="20986" y="9284"/>
                  </a:lnTo>
                  <a:lnTo>
                    <a:pt x="21148" y="9152"/>
                  </a:lnTo>
                  <a:lnTo>
                    <a:pt x="21306" y="9021"/>
                  </a:lnTo>
                  <a:lnTo>
                    <a:pt x="21462" y="8891"/>
                  </a:lnTo>
                  <a:lnTo>
                    <a:pt x="21617" y="8754"/>
                  </a:lnTo>
                  <a:lnTo>
                    <a:pt x="21768" y="8617"/>
                  </a:lnTo>
                  <a:lnTo>
                    <a:pt x="21919" y="8480"/>
                  </a:lnTo>
                  <a:lnTo>
                    <a:pt x="22067" y="8340"/>
                  </a:lnTo>
                  <a:lnTo>
                    <a:pt x="22214" y="8201"/>
                  </a:lnTo>
                  <a:lnTo>
                    <a:pt x="22358" y="8057"/>
                  </a:lnTo>
                  <a:lnTo>
                    <a:pt x="22499" y="7917"/>
                  </a:lnTo>
                  <a:lnTo>
                    <a:pt x="22640" y="7770"/>
                  </a:lnTo>
                  <a:lnTo>
                    <a:pt x="22777" y="7627"/>
                  </a:lnTo>
                  <a:lnTo>
                    <a:pt x="22914" y="7478"/>
                  </a:lnTo>
                  <a:lnTo>
                    <a:pt x="23046" y="7330"/>
                  </a:lnTo>
                  <a:lnTo>
                    <a:pt x="23174" y="7183"/>
                  </a:lnTo>
                  <a:lnTo>
                    <a:pt x="23305" y="7032"/>
                  </a:lnTo>
                  <a:lnTo>
                    <a:pt x="23432" y="6879"/>
                  </a:lnTo>
                  <a:lnTo>
                    <a:pt x="23555" y="6726"/>
                  </a:lnTo>
                  <a:lnTo>
                    <a:pt x="23678" y="6570"/>
                  </a:lnTo>
                  <a:lnTo>
                    <a:pt x="23798" y="6414"/>
                  </a:lnTo>
                  <a:lnTo>
                    <a:pt x="23915" y="6258"/>
                  </a:lnTo>
                  <a:lnTo>
                    <a:pt x="24029" y="6100"/>
                  </a:lnTo>
                  <a:lnTo>
                    <a:pt x="24143" y="5938"/>
                  </a:lnTo>
                  <a:lnTo>
                    <a:pt x="24252" y="5780"/>
                  </a:lnTo>
                  <a:lnTo>
                    <a:pt x="24357" y="5618"/>
                  </a:lnTo>
                  <a:lnTo>
                    <a:pt x="24463" y="5451"/>
                  </a:lnTo>
                  <a:lnTo>
                    <a:pt x="24567" y="5290"/>
                  </a:lnTo>
                  <a:lnTo>
                    <a:pt x="24666" y="5126"/>
                  </a:lnTo>
                  <a:lnTo>
                    <a:pt x="24763" y="4960"/>
                  </a:lnTo>
                  <a:lnTo>
                    <a:pt x="24859" y="4791"/>
                  </a:lnTo>
                  <a:lnTo>
                    <a:pt x="24953" y="4623"/>
                  </a:lnTo>
                  <a:lnTo>
                    <a:pt x="25042" y="4455"/>
                  </a:lnTo>
                  <a:lnTo>
                    <a:pt x="25130" y="4283"/>
                  </a:lnTo>
                  <a:lnTo>
                    <a:pt x="25215" y="4111"/>
                  </a:lnTo>
                  <a:lnTo>
                    <a:pt x="25296" y="3940"/>
                  </a:lnTo>
                  <a:lnTo>
                    <a:pt x="25377" y="3765"/>
                  </a:lnTo>
                  <a:lnTo>
                    <a:pt x="25453" y="3590"/>
                  </a:lnTo>
                  <a:lnTo>
                    <a:pt x="25526" y="3415"/>
                  </a:lnTo>
                  <a:lnTo>
                    <a:pt x="25598" y="3238"/>
                  </a:lnTo>
                  <a:lnTo>
                    <a:pt x="25669" y="3062"/>
                  </a:lnTo>
                  <a:lnTo>
                    <a:pt x="25733" y="2883"/>
                  </a:lnTo>
                  <a:lnTo>
                    <a:pt x="25799" y="2703"/>
                  </a:lnTo>
                  <a:lnTo>
                    <a:pt x="25859" y="2525"/>
                  </a:lnTo>
                  <a:lnTo>
                    <a:pt x="25917" y="2344"/>
                  </a:lnTo>
                  <a:lnTo>
                    <a:pt x="25973" y="2162"/>
                  </a:lnTo>
                  <a:lnTo>
                    <a:pt x="26025" y="1977"/>
                  </a:lnTo>
                  <a:lnTo>
                    <a:pt x="26073" y="1794"/>
                  </a:lnTo>
                  <a:lnTo>
                    <a:pt x="26121" y="1611"/>
                  </a:lnTo>
                  <a:lnTo>
                    <a:pt x="26164" y="1428"/>
                  </a:lnTo>
                  <a:lnTo>
                    <a:pt x="26205" y="1241"/>
                  </a:lnTo>
                  <a:lnTo>
                    <a:pt x="26243" y="1055"/>
                  </a:lnTo>
                  <a:lnTo>
                    <a:pt x="26280" y="866"/>
                  </a:lnTo>
                  <a:lnTo>
                    <a:pt x="26313" y="678"/>
                  </a:lnTo>
                  <a:lnTo>
                    <a:pt x="26339" y="490"/>
                  </a:lnTo>
                  <a:lnTo>
                    <a:pt x="26365" y="299"/>
                  </a:lnTo>
                  <a:lnTo>
                    <a:pt x="26388" y="107"/>
                  </a:lnTo>
                  <a:lnTo>
                    <a:pt x="26400" y="0"/>
                  </a:lnTo>
                  <a:lnTo>
                    <a:pt x="0" y="0"/>
                  </a:lnTo>
                  <a:lnTo>
                    <a:pt x="0" y="127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txBody>
            <a:bodyPr/>
            <a:lstStyle/>
            <a:p>
              <a:pPr>
                <a:defRPr/>
              </a:pPr>
              <a:endParaRPr lang="en-US" sz="2122" dirty="0">
                <a:cs typeface="+mn-cs"/>
              </a:endParaRPr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10743" y="-38176"/>
              <a:ext cx="11890700" cy="5703462"/>
            </a:xfrm>
            <a:custGeom>
              <a:avLst/>
              <a:gdLst>
                <a:gd name="T0" fmla="*/ 145653851 w 25870"/>
                <a:gd name="T1" fmla="*/ 2147483647 h 13598"/>
                <a:gd name="T2" fmla="*/ 473497299 w 25870"/>
                <a:gd name="T3" fmla="*/ 2147483647 h 13598"/>
                <a:gd name="T4" fmla="*/ 806211811 w 25870"/>
                <a:gd name="T5" fmla="*/ 2147483647 h 13598"/>
                <a:gd name="T6" fmla="*/ 1143798002 w 25870"/>
                <a:gd name="T7" fmla="*/ 2147483647 h 13598"/>
                <a:gd name="T8" fmla="*/ 1487229838 w 25870"/>
                <a:gd name="T9" fmla="*/ 2147483647 h 13598"/>
                <a:gd name="T10" fmla="*/ 1835045449 w 25870"/>
                <a:gd name="T11" fmla="*/ 2147483647 h 13598"/>
                <a:gd name="T12" fmla="*/ 2147483647 w 25870"/>
                <a:gd name="T13" fmla="*/ 2147483647 h 13598"/>
                <a:gd name="T14" fmla="*/ 2147483647 w 25870"/>
                <a:gd name="T15" fmla="*/ 2147483647 h 13598"/>
                <a:gd name="T16" fmla="*/ 2147483647 w 25870"/>
                <a:gd name="T17" fmla="*/ 2147483647 h 13598"/>
                <a:gd name="T18" fmla="*/ 2147483647 w 25870"/>
                <a:gd name="T19" fmla="*/ 2147483647 h 13598"/>
                <a:gd name="T20" fmla="*/ 2147483647 w 25870"/>
                <a:gd name="T21" fmla="*/ 2147483647 h 13598"/>
                <a:gd name="T22" fmla="*/ 2147483647 w 25870"/>
                <a:gd name="T23" fmla="*/ 2147483647 h 13598"/>
                <a:gd name="T24" fmla="*/ 2147483647 w 25870"/>
                <a:gd name="T25" fmla="*/ 2147483647 h 13598"/>
                <a:gd name="T26" fmla="*/ 2147483647 w 25870"/>
                <a:gd name="T27" fmla="*/ 2147483647 h 13598"/>
                <a:gd name="T28" fmla="*/ 2147483647 w 25870"/>
                <a:gd name="T29" fmla="*/ 2147483647 h 13598"/>
                <a:gd name="T30" fmla="*/ 2147483647 w 25870"/>
                <a:gd name="T31" fmla="*/ 2147483647 h 13598"/>
                <a:gd name="T32" fmla="*/ 2147483647 w 25870"/>
                <a:gd name="T33" fmla="*/ 2147483647 h 13598"/>
                <a:gd name="T34" fmla="*/ 2147483647 w 25870"/>
                <a:gd name="T35" fmla="*/ 2147483647 h 13598"/>
                <a:gd name="T36" fmla="*/ 2147483647 w 25870"/>
                <a:gd name="T37" fmla="*/ 2147483647 h 13598"/>
                <a:gd name="T38" fmla="*/ 2147483647 w 25870"/>
                <a:gd name="T39" fmla="*/ 2147483647 h 13598"/>
                <a:gd name="T40" fmla="*/ 2147483647 w 25870"/>
                <a:gd name="T41" fmla="*/ 2147483647 h 13598"/>
                <a:gd name="T42" fmla="*/ 2147483647 w 25870"/>
                <a:gd name="T43" fmla="*/ 2147483647 h 13598"/>
                <a:gd name="T44" fmla="*/ 2147483647 w 25870"/>
                <a:gd name="T45" fmla="*/ 2147483647 h 13598"/>
                <a:gd name="T46" fmla="*/ 2147483647 w 25870"/>
                <a:gd name="T47" fmla="*/ 2147483647 h 13598"/>
                <a:gd name="T48" fmla="*/ 2147483647 w 25870"/>
                <a:gd name="T49" fmla="*/ 2147483647 h 13598"/>
                <a:gd name="T50" fmla="*/ 2147483647 w 25870"/>
                <a:gd name="T51" fmla="*/ 2147483647 h 13598"/>
                <a:gd name="T52" fmla="*/ 2147483647 w 25870"/>
                <a:gd name="T53" fmla="*/ 2147483647 h 13598"/>
                <a:gd name="T54" fmla="*/ 2147483647 w 25870"/>
                <a:gd name="T55" fmla="*/ 2147483647 h 13598"/>
                <a:gd name="T56" fmla="*/ 2147483647 w 25870"/>
                <a:gd name="T57" fmla="*/ 2147483647 h 13598"/>
                <a:gd name="T58" fmla="*/ 2147483647 w 25870"/>
                <a:gd name="T59" fmla="*/ 2147483647 h 13598"/>
                <a:gd name="T60" fmla="*/ 2147483647 w 25870"/>
                <a:gd name="T61" fmla="*/ 2147483647 h 13598"/>
                <a:gd name="T62" fmla="*/ 2147483647 w 25870"/>
                <a:gd name="T63" fmla="*/ 2147483647 h 13598"/>
                <a:gd name="T64" fmla="*/ 2147483647 w 25870"/>
                <a:gd name="T65" fmla="*/ 2147483647 h 13598"/>
                <a:gd name="T66" fmla="*/ 2147483647 w 25870"/>
                <a:gd name="T67" fmla="*/ 2147483647 h 13598"/>
                <a:gd name="T68" fmla="*/ 2147483647 w 25870"/>
                <a:gd name="T69" fmla="*/ 2147483647 h 13598"/>
                <a:gd name="T70" fmla="*/ 2147483647 w 25870"/>
                <a:gd name="T71" fmla="*/ 2147483647 h 13598"/>
                <a:gd name="T72" fmla="*/ 2147483647 w 25870"/>
                <a:gd name="T73" fmla="*/ 2147483647 h 13598"/>
                <a:gd name="T74" fmla="*/ 2147483647 w 25870"/>
                <a:gd name="T75" fmla="*/ 2147483647 h 13598"/>
                <a:gd name="T76" fmla="*/ 2147483647 w 25870"/>
                <a:gd name="T77" fmla="*/ 2147483647 h 13598"/>
                <a:gd name="T78" fmla="*/ 2147483647 w 25870"/>
                <a:gd name="T79" fmla="*/ 2147483647 h 13598"/>
                <a:gd name="T80" fmla="*/ 2147483647 w 25870"/>
                <a:gd name="T81" fmla="*/ 2147483647 h 13598"/>
                <a:gd name="T82" fmla="*/ 2147483647 w 25870"/>
                <a:gd name="T83" fmla="*/ 2127211891 h 13598"/>
                <a:gd name="T84" fmla="*/ 2147483647 w 25870"/>
                <a:gd name="T85" fmla="*/ 1879085422 h 13598"/>
                <a:gd name="T86" fmla="*/ 2147483647 w 25870"/>
                <a:gd name="T87" fmla="*/ 1627573365 h 13598"/>
                <a:gd name="T88" fmla="*/ 2147483647 w 25870"/>
                <a:gd name="T89" fmla="*/ 1372191892 h 13598"/>
                <a:gd name="T90" fmla="*/ 2147483647 w 25870"/>
                <a:gd name="T91" fmla="*/ 1111973344 h 13598"/>
                <a:gd name="T92" fmla="*/ 2147483647 w 25870"/>
                <a:gd name="T93" fmla="*/ 846918331 h 13598"/>
                <a:gd name="T94" fmla="*/ 2147483647 w 25870"/>
                <a:gd name="T95" fmla="*/ 581863317 h 13598"/>
                <a:gd name="T96" fmla="*/ 2147483647 w 25870"/>
                <a:gd name="T97" fmla="*/ 310520959 h 13598"/>
                <a:gd name="T98" fmla="*/ 2147483647 w 25870"/>
                <a:gd name="T99" fmla="*/ 35308576 h 13598"/>
                <a:gd name="T100" fmla="*/ 0 w 25870"/>
                <a:gd name="T101" fmla="*/ 2147483647 h 135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870" h="13598">
                  <a:moveTo>
                    <a:pt x="0" y="12660"/>
                  </a:moveTo>
                  <a:lnTo>
                    <a:pt x="76" y="12684"/>
                  </a:lnTo>
                  <a:lnTo>
                    <a:pt x="299" y="12745"/>
                  </a:lnTo>
                  <a:lnTo>
                    <a:pt x="520" y="12809"/>
                  </a:lnTo>
                  <a:lnTo>
                    <a:pt x="744" y="12863"/>
                  </a:lnTo>
                  <a:lnTo>
                    <a:pt x="972" y="12920"/>
                  </a:lnTo>
                  <a:lnTo>
                    <a:pt x="1198" y="12972"/>
                  </a:lnTo>
                  <a:lnTo>
                    <a:pt x="1426" y="13024"/>
                  </a:lnTo>
                  <a:lnTo>
                    <a:pt x="1655" y="13075"/>
                  </a:lnTo>
                  <a:lnTo>
                    <a:pt x="1884" y="13124"/>
                  </a:lnTo>
                  <a:lnTo>
                    <a:pt x="2115" y="13169"/>
                  </a:lnTo>
                  <a:lnTo>
                    <a:pt x="2348" y="13212"/>
                  </a:lnTo>
                  <a:lnTo>
                    <a:pt x="2582" y="13251"/>
                  </a:lnTo>
                  <a:lnTo>
                    <a:pt x="2817" y="13291"/>
                  </a:lnTo>
                  <a:lnTo>
                    <a:pt x="3053" y="13327"/>
                  </a:lnTo>
                  <a:lnTo>
                    <a:pt x="3288" y="13362"/>
                  </a:lnTo>
                  <a:lnTo>
                    <a:pt x="3526" y="13395"/>
                  </a:lnTo>
                  <a:lnTo>
                    <a:pt x="3767" y="13421"/>
                  </a:lnTo>
                  <a:lnTo>
                    <a:pt x="4006" y="13453"/>
                  </a:lnTo>
                  <a:lnTo>
                    <a:pt x="4245" y="13476"/>
                  </a:lnTo>
                  <a:lnTo>
                    <a:pt x="4488" y="13501"/>
                  </a:lnTo>
                  <a:lnTo>
                    <a:pt x="4729" y="13520"/>
                  </a:lnTo>
                  <a:lnTo>
                    <a:pt x="4973" y="13538"/>
                  </a:lnTo>
                  <a:lnTo>
                    <a:pt x="5216" y="13552"/>
                  </a:lnTo>
                  <a:lnTo>
                    <a:pt x="5463" y="13567"/>
                  </a:lnTo>
                  <a:lnTo>
                    <a:pt x="5709" y="13580"/>
                  </a:lnTo>
                  <a:lnTo>
                    <a:pt x="5953" y="13586"/>
                  </a:lnTo>
                  <a:lnTo>
                    <a:pt x="6202" y="13591"/>
                  </a:lnTo>
                  <a:lnTo>
                    <a:pt x="6452" y="13596"/>
                  </a:lnTo>
                  <a:lnTo>
                    <a:pt x="6699" y="13598"/>
                  </a:lnTo>
                  <a:lnTo>
                    <a:pt x="6948" y="13596"/>
                  </a:lnTo>
                  <a:lnTo>
                    <a:pt x="7196" y="13591"/>
                  </a:lnTo>
                  <a:lnTo>
                    <a:pt x="7443" y="13586"/>
                  </a:lnTo>
                  <a:lnTo>
                    <a:pt x="7692" y="13580"/>
                  </a:lnTo>
                  <a:lnTo>
                    <a:pt x="7935" y="13567"/>
                  </a:lnTo>
                  <a:lnTo>
                    <a:pt x="8181" y="13552"/>
                  </a:lnTo>
                  <a:lnTo>
                    <a:pt x="8423" y="13538"/>
                  </a:lnTo>
                  <a:lnTo>
                    <a:pt x="8669" y="13520"/>
                  </a:lnTo>
                  <a:lnTo>
                    <a:pt x="8912" y="13501"/>
                  </a:lnTo>
                  <a:lnTo>
                    <a:pt x="9153" y="13476"/>
                  </a:lnTo>
                  <a:lnTo>
                    <a:pt x="9393" y="13453"/>
                  </a:lnTo>
                  <a:lnTo>
                    <a:pt x="9634" y="13421"/>
                  </a:lnTo>
                  <a:lnTo>
                    <a:pt x="9870" y="13395"/>
                  </a:lnTo>
                  <a:lnTo>
                    <a:pt x="10110" y="13362"/>
                  </a:lnTo>
                  <a:lnTo>
                    <a:pt x="10346" y="13327"/>
                  </a:lnTo>
                  <a:lnTo>
                    <a:pt x="10580" y="13291"/>
                  </a:lnTo>
                  <a:lnTo>
                    <a:pt x="10814" y="13251"/>
                  </a:lnTo>
                  <a:lnTo>
                    <a:pt x="11050" y="13212"/>
                  </a:lnTo>
                  <a:lnTo>
                    <a:pt x="11281" y="13169"/>
                  </a:lnTo>
                  <a:lnTo>
                    <a:pt x="11512" y="13124"/>
                  </a:lnTo>
                  <a:lnTo>
                    <a:pt x="11743" y="13075"/>
                  </a:lnTo>
                  <a:lnTo>
                    <a:pt x="11971" y="13024"/>
                  </a:lnTo>
                  <a:lnTo>
                    <a:pt x="12200" y="12972"/>
                  </a:lnTo>
                  <a:lnTo>
                    <a:pt x="12428" y="12920"/>
                  </a:lnTo>
                  <a:lnTo>
                    <a:pt x="12652" y="12863"/>
                  </a:lnTo>
                  <a:lnTo>
                    <a:pt x="12877" y="12809"/>
                  </a:lnTo>
                  <a:lnTo>
                    <a:pt x="13099" y="12745"/>
                  </a:lnTo>
                  <a:lnTo>
                    <a:pt x="13322" y="12684"/>
                  </a:lnTo>
                  <a:lnTo>
                    <a:pt x="13543" y="12619"/>
                  </a:lnTo>
                  <a:lnTo>
                    <a:pt x="13761" y="12552"/>
                  </a:lnTo>
                  <a:lnTo>
                    <a:pt x="13979" y="12482"/>
                  </a:lnTo>
                  <a:lnTo>
                    <a:pt x="14198" y="12413"/>
                  </a:lnTo>
                  <a:lnTo>
                    <a:pt x="14414" y="12342"/>
                  </a:lnTo>
                  <a:lnTo>
                    <a:pt x="14626" y="12266"/>
                  </a:lnTo>
                  <a:lnTo>
                    <a:pt x="14840" y="12192"/>
                  </a:lnTo>
                  <a:lnTo>
                    <a:pt x="15050" y="12113"/>
                  </a:lnTo>
                  <a:lnTo>
                    <a:pt x="15259" y="12030"/>
                  </a:lnTo>
                  <a:lnTo>
                    <a:pt x="15469" y="11951"/>
                  </a:lnTo>
                  <a:lnTo>
                    <a:pt x="15677" y="11863"/>
                  </a:lnTo>
                  <a:lnTo>
                    <a:pt x="15883" y="11779"/>
                  </a:lnTo>
                  <a:lnTo>
                    <a:pt x="16084" y="11690"/>
                  </a:lnTo>
                  <a:lnTo>
                    <a:pt x="16287" y="11603"/>
                  </a:lnTo>
                  <a:lnTo>
                    <a:pt x="16488" y="11510"/>
                  </a:lnTo>
                  <a:lnTo>
                    <a:pt x="16688" y="11418"/>
                  </a:lnTo>
                  <a:lnTo>
                    <a:pt x="16884" y="11320"/>
                  </a:lnTo>
                  <a:lnTo>
                    <a:pt x="17081" y="11225"/>
                  </a:lnTo>
                  <a:lnTo>
                    <a:pt x="17276" y="11126"/>
                  </a:lnTo>
                  <a:lnTo>
                    <a:pt x="17470" y="11025"/>
                  </a:lnTo>
                  <a:lnTo>
                    <a:pt x="17658" y="10921"/>
                  </a:lnTo>
                  <a:lnTo>
                    <a:pt x="17850" y="10815"/>
                  </a:lnTo>
                  <a:lnTo>
                    <a:pt x="18036" y="10711"/>
                  </a:lnTo>
                  <a:lnTo>
                    <a:pt x="18226" y="10606"/>
                  </a:lnTo>
                  <a:lnTo>
                    <a:pt x="18409" y="10495"/>
                  </a:lnTo>
                  <a:lnTo>
                    <a:pt x="18589" y="10385"/>
                  </a:lnTo>
                  <a:lnTo>
                    <a:pt x="18772" y="10271"/>
                  </a:lnTo>
                  <a:lnTo>
                    <a:pt x="18952" y="10158"/>
                  </a:lnTo>
                  <a:lnTo>
                    <a:pt x="19127" y="10041"/>
                  </a:lnTo>
                  <a:lnTo>
                    <a:pt x="19307" y="9926"/>
                  </a:lnTo>
                  <a:lnTo>
                    <a:pt x="19480" y="9805"/>
                  </a:lnTo>
                  <a:lnTo>
                    <a:pt x="19652" y="9685"/>
                  </a:lnTo>
                  <a:lnTo>
                    <a:pt x="19820" y="9563"/>
                  </a:lnTo>
                  <a:lnTo>
                    <a:pt x="19988" y="9439"/>
                  </a:lnTo>
                  <a:lnTo>
                    <a:pt x="20153" y="9312"/>
                  </a:lnTo>
                  <a:lnTo>
                    <a:pt x="20318" y="9183"/>
                  </a:lnTo>
                  <a:lnTo>
                    <a:pt x="20481" y="9058"/>
                  </a:lnTo>
                  <a:lnTo>
                    <a:pt x="20642" y="8927"/>
                  </a:lnTo>
                  <a:lnTo>
                    <a:pt x="20802" y="8795"/>
                  </a:lnTo>
                  <a:lnTo>
                    <a:pt x="20957" y="8665"/>
                  </a:lnTo>
                  <a:lnTo>
                    <a:pt x="21112" y="8528"/>
                  </a:lnTo>
                  <a:lnTo>
                    <a:pt x="21264" y="8391"/>
                  </a:lnTo>
                  <a:lnTo>
                    <a:pt x="21414" y="8254"/>
                  </a:lnTo>
                  <a:lnTo>
                    <a:pt x="21562" y="8114"/>
                  </a:lnTo>
                  <a:lnTo>
                    <a:pt x="21709" y="7975"/>
                  </a:lnTo>
                  <a:lnTo>
                    <a:pt x="21853" y="7833"/>
                  </a:lnTo>
                  <a:lnTo>
                    <a:pt x="21995" y="7691"/>
                  </a:lnTo>
                  <a:lnTo>
                    <a:pt x="22135" y="7546"/>
                  </a:lnTo>
                  <a:lnTo>
                    <a:pt x="22272" y="7401"/>
                  </a:lnTo>
                  <a:lnTo>
                    <a:pt x="22409" y="7252"/>
                  </a:lnTo>
                  <a:lnTo>
                    <a:pt x="22541" y="7103"/>
                  </a:lnTo>
                  <a:lnTo>
                    <a:pt x="22671" y="6957"/>
                  </a:lnTo>
                  <a:lnTo>
                    <a:pt x="22800" y="6806"/>
                  </a:lnTo>
                  <a:lnTo>
                    <a:pt x="22927" y="6653"/>
                  </a:lnTo>
                  <a:lnTo>
                    <a:pt x="23051" y="6501"/>
                  </a:lnTo>
                  <a:lnTo>
                    <a:pt x="23173" y="6344"/>
                  </a:lnTo>
                  <a:lnTo>
                    <a:pt x="23293" y="6189"/>
                  </a:lnTo>
                  <a:lnTo>
                    <a:pt x="23409" y="6032"/>
                  </a:lnTo>
                  <a:lnTo>
                    <a:pt x="23524" y="5874"/>
                  </a:lnTo>
                  <a:lnTo>
                    <a:pt x="23638" y="5712"/>
                  </a:lnTo>
                  <a:lnTo>
                    <a:pt x="23745" y="5554"/>
                  </a:lnTo>
                  <a:lnTo>
                    <a:pt x="23854" y="5392"/>
                  </a:lnTo>
                  <a:lnTo>
                    <a:pt x="23958" y="5227"/>
                  </a:lnTo>
                  <a:lnTo>
                    <a:pt x="24062" y="5065"/>
                  </a:lnTo>
                  <a:lnTo>
                    <a:pt x="24161" y="4900"/>
                  </a:lnTo>
                  <a:lnTo>
                    <a:pt x="24258" y="4733"/>
                  </a:lnTo>
                  <a:lnTo>
                    <a:pt x="24354" y="4565"/>
                  </a:lnTo>
                  <a:lnTo>
                    <a:pt x="24448" y="4398"/>
                  </a:lnTo>
                  <a:lnTo>
                    <a:pt x="24537" y="4228"/>
                  </a:lnTo>
                  <a:lnTo>
                    <a:pt x="24625" y="4057"/>
                  </a:lnTo>
                  <a:lnTo>
                    <a:pt x="24710" y="3885"/>
                  </a:lnTo>
                  <a:lnTo>
                    <a:pt x="24791" y="3713"/>
                  </a:lnTo>
                  <a:lnTo>
                    <a:pt x="24872" y="3539"/>
                  </a:lnTo>
                  <a:lnTo>
                    <a:pt x="24948" y="3365"/>
                  </a:lnTo>
                  <a:lnTo>
                    <a:pt x="25021" y="3190"/>
                  </a:lnTo>
                  <a:lnTo>
                    <a:pt x="25095" y="3012"/>
                  </a:lnTo>
                  <a:lnTo>
                    <a:pt x="25164" y="2837"/>
                  </a:lnTo>
                  <a:lnTo>
                    <a:pt x="25229" y="2657"/>
                  </a:lnTo>
                  <a:lnTo>
                    <a:pt x="25295" y="2479"/>
                  </a:lnTo>
                  <a:lnTo>
                    <a:pt x="25354" y="2299"/>
                  </a:lnTo>
                  <a:lnTo>
                    <a:pt x="25412" y="2118"/>
                  </a:lnTo>
                  <a:lnTo>
                    <a:pt x="25468" y="1938"/>
                  </a:lnTo>
                  <a:lnTo>
                    <a:pt x="25521" y="1751"/>
                  </a:lnTo>
                  <a:lnTo>
                    <a:pt x="25568" y="1570"/>
                  </a:lnTo>
                  <a:lnTo>
                    <a:pt x="25616" y="1386"/>
                  </a:lnTo>
                  <a:lnTo>
                    <a:pt x="25661" y="1203"/>
                  </a:lnTo>
                  <a:lnTo>
                    <a:pt x="25700" y="1015"/>
                  </a:lnTo>
                  <a:lnTo>
                    <a:pt x="25738" y="829"/>
                  </a:lnTo>
                  <a:lnTo>
                    <a:pt x="25775" y="642"/>
                  </a:lnTo>
                  <a:lnTo>
                    <a:pt x="25808" y="452"/>
                  </a:lnTo>
                  <a:lnTo>
                    <a:pt x="25834" y="264"/>
                  </a:lnTo>
                  <a:lnTo>
                    <a:pt x="25860" y="73"/>
                  </a:lnTo>
                  <a:lnTo>
                    <a:pt x="25870" y="0"/>
                  </a:lnTo>
                  <a:lnTo>
                    <a:pt x="0" y="0"/>
                  </a:lnTo>
                  <a:lnTo>
                    <a:pt x="0" y="126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en-US" sz="2122" dirty="0">
                <a:cs typeface="+mn-cs"/>
              </a:endParaRPr>
            </a:p>
          </p:txBody>
        </p:sp>
        <p:sp>
          <p:nvSpPr>
            <p:cNvPr id="67" name="Rectangle 51"/>
            <p:cNvSpPr>
              <a:spLocks noChangeArrowheads="1"/>
            </p:cNvSpPr>
            <p:nvPr/>
          </p:nvSpPr>
          <p:spPr bwMode="auto">
            <a:xfrm>
              <a:off x="258538" y="345971"/>
              <a:ext cx="11898304" cy="73378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7010" tIns="48505" rIns="97010" bIns="48505">
              <a:spAutoFit/>
            </a:bodyPr>
            <a:lstStyle/>
            <a:p>
              <a:pPr defTabSz="3326972">
                <a:spcBef>
                  <a:spcPts val="849"/>
                </a:spcBef>
                <a:spcAft>
                  <a:spcPts val="849"/>
                </a:spcAft>
                <a:defRPr/>
              </a:pPr>
              <a:r>
                <a:rPr lang="en-US" sz="5658" b="1" dirty="0">
                  <a:solidFill>
                    <a:schemeClr val="bg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Gill Sans MT" pitchFamily="34" charset="0"/>
                  <a:cs typeface="+mn-cs"/>
                </a:rPr>
                <a:t>TITRE DU MEMOIRE</a:t>
              </a:r>
            </a:p>
            <a:p>
              <a:pPr defTabSz="3326972">
                <a:spcBef>
                  <a:spcPts val="849"/>
                </a:spcBef>
                <a:spcAft>
                  <a:spcPts val="0"/>
                </a:spcAft>
                <a:defRPr/>
              </a:pPr>
              <a:r>
                <a:rPr lang="en-GB" sz="3395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Realis</a:t>
              </a:r>
              <a:r>
                <a:rPr lang="fr-FR" sz="3395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é</a:t>
              </a:r>
              <a:r>
                <a:rPr lang="en-GB" sz="3395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par: </a:t>
              </a:r>
            </a:p>
            <a:p>
              <a:pPr defTabSz="3326972">
                <a:spcBef>
                  <a:spcPts val="849"/>
                </a:spcBef>
                <a:spcAft>
                  <a:spcPts val="0"/>
                </a:spcAft>
                <a:defRPr/>
              </a:pPr>
              <a:r>
                <a:rPr lang="en-GB" sz="3395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Report</a:t>
              </a:r>
              <a:r>
                <a:rPr lang="fr-FR" sz="3395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é</a:t>
              </a:r>
              <a:r>
                <a:rPr lang="en-US" sz="3395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par </a:t>
              </a:r>
              <a:r>
                <a:rPr lang="en-GB" sz="3395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:</a:t>
              </a:r>
              <a:endParaRPr lang="en-US" sz="5658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ill Sans MT" pitchFamily="34" charset="0"/>
                <a:cs typeface="+mn-cs"/>
              </a:endParaRPr>
            </a:p>
            <a:p>
              <a:pPr defTabSz="3326972">
                <a:defRPr/>
              </a:pP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defTabSz="3326972">
                <a:defRPr/>
              </a:pP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Adresse E-mail (Une seule)</a:t>
              </a:r>
            </a:p>
            <a:p>
              <a:pPr defTabSz="3326972">
                <a:defRPr/>
              </a:pPr>
              <a:endParaRPr lang="fr-FR" sz="339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defTabSz="3326972">
                <a:defRPr/>
              </a:pPr>
              <a:endParaRPr lang="en-GB" sz="339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defTabSz="3326972">
                <a:defRPr/>
              </a:pPr>
              <a:endParaRPr lang="fr-FR" sz="339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defTabSz="3326972">
                <a:defRPr/>
              </a:pPr>
              <a:endParaRPr lang="fr-FR" sz="7002" b="1" dirty="0">
                <a:solidFill>
                  <a:schemeClr val="bg1"/>
                </a:solidFill>
                <a:latin typeface="Gill Sans MT" pitchFamily="34" charset="0"/>
                <a:cs typeface="+mn-cs"/>
              </a:endParaRPr>
            </a:p>
            <a:p>
              <a:pPr defTabSz="3326972">
                <a:defRPr/>
              </a:pPr>
              <a:endParaRPr lang="en-US" sz="7002" b="1" dirty="0">
                <a:solidFill>
                  <a:schemeClr val="bg1"/>
                </a:solidFill>
                <a:latin typeface="Gill Sans MT" pitchFamily="34" charset="0"/>
                <a:cs typeface="+mn-cs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64062" y="13117413"/>
            <a:ext cx="133336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paragraphe.</a:t>
            </a:r>
            <a:endParaRPr lang="fr-FR" dirty="0"/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1680256990"/>
              </p:ext>
            </p:extLst>
          </p:nvPr>
        </p:nvGraphicFramePr>
        <p:xfrm>
          <a:off x="7132373" y="17032498"/>
          <a:ext cx="6988619" cy="761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2" name="ZoneTexte 71"/>
          <p:cNvSpPr txBox="1"/>
          <p:nvPr/>
        </p:nvSpPr>
        <p:spPr>
          <a:xfrm>
            <a:off x="208559" y="17941949"/>
            <a:ext cx="69238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p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p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paragraphe.</a:t>
            </a:r>
            <a:endParaRPr lang="fr-FR" dirty="0"/>
          </a:p>
        </p:txBody>
      </p:sp>
      <p:sp>
        <p:nvSpPr>
          <p:cNvPr id="73" name="ZoneTexte 72"/>
          <p:cNvSpPr txBox="1"/>
          <p:nvPr/>
        </p:nvSpPr>
        <p:spPr>
          <a:xfrm>
            <a:off x="131982" y="25358773"/>
            <a:ext cx="136307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p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p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paragraphe.</a:t>
            </a:r>
          </a:p>
          <a:p>
            <a:pPr algn="just"/>
            <a:r>
              <a:rPr lang="en-US" dirty="0">
                <a:solidFill>
                  <a:srgbClr val="000000"/>
                </a:solidFill>
              </a:rPr>
              <a:t>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p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</a:t>
            </a:r>
            <a:r>
              <a:rPr lang="fr-FR" dirty="0">
                <a:solidFill>
                  <a:srgbClr val="000000"/>
                </a:solidFill>
              </a:rPr>
              <a:t> p</a:t>
            </a:r>
            <a:r>
              <a:rPr lang="en-US" dirty="0">
                <a:solidFill>
                  <a:srgbClr val="000000"/>
                </a:solidFill>
              </a:rPr>
              <a:t>aragraphe paragraphe paragraphe paragraphe paragraphe paragraphe paragraphe Paragraphe paragraphe paragraphe paragraphe.</a:t>
            </a:r>
            <a:endParaRPr lang="fr-FR" dirty="0"/>
          </a:p>
          <a:p>
            <a:pPr algn="just"/>
            <a:endParaRPr lang="fr-FR" dirty="0"/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3939082305"/>
              </p:ext>
            </p:extLst>
          </p:nvPr>
        </p:nvGraphicFramePr>
        <p:xfrm>
          <a:off x="23827918" y="7212757"/>
          <a:ext cx="7470615" cy="5532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74839" y="23705666"/>
                <a:ext cx="7417993" cy="95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fr-FR" i="0">
                          <a:latin typeface="Cambria Math" panose="02040503050406030204" pitchFamily="18" charset="0"/>
                        </a:rPr>
                        <m:t>±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fr-FR" i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39" y="23705666"/>
                <a:ext cx="7417993" cy="95667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A253A9-6470-6C8C-26CC-F9ED2D45C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581677"/>
              </p:ext>
            </p:extLst>
          </p:nvPr>
        </p:nvGraphicFramePr>
        <p:xfrm>
          <a:off x="32692586" y="18263986"/>
          <a:ext cx="9864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Personnalisé 75">
      <a:dk1>
        <a:srgbClr val="000000"/>
      </a:dk1>
      <a:lt1>
        <a:sysClr val="window" lastClr="FFFFFF"/>
      </a:lt1>
      <a:dk2>
        <a:srgbClr val="FFFFFF"/>
      </a:dk2>
      <a:lt2>
        <a:srgbClr val="FFFFFF"/>
      </a:lt2>
      <a:accent1>
        <a:srgbClr val="C7D0E9"/>
      </a:accent1>
      <a:accent2>
        <a:srgbClr val="FF0000"/>
      </a:accent2>
      <a:accent3>
        <a:srgbClr val="FEB80A"/>
      </a:accent3>
      <a:accent4>
        <a:srgbClr val="FFFFFF"/>
      </a:accent4>
      <a:accent5>
        <a:srgbClr val="A7B5DC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416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Cambria Math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Example Of A Sample Research Poster</dc:subject>
  <dc:creator>samia.chettouh chettouh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Win</cp:lastModifiedBy>
  <cp:revision>217</cp:revision>
  <dcterms:created xsi:type="dcterms:W3CDTF">2004-07-27T19:46:06Z</dcterms:created>
  <dcterms:modified xsi:type="dcterms:W3CDTF">2023-05-15T09:06:38Z</dcterms:modified>
  <cp:category>research posters template</cp:category>
</cp:coreProperties>
</file>